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22" r:id="rId3"/>
    <p:sldId id="323" r:id="rId4"/>
    <p:sldId id="326" r:id="rId5"/>
    <p:sldId id="321" r:id="rId6"/>
    <p:sldId id="325"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05" autoAdjust="0"/>
    <p:restoredTop sz="82857" autoAdjust="0"/>
  </p:normalViewPr>
  <p:slideViewPr>
    <p:cSldViewPr snapToGrid="0" showGuides="1">
      <p:cViewPr varScale="1">
        <p:scale>
          <a:sx n="105" d="100"/>
          <a:sy n="105" d="100"/>
        </p:scale>
        <p:origin x="1512" y="184"/>
      </p:cViewPr>
      <p:guideLst/>
    </p:cSldViewPr>
  </p:slideViewPr>
  <p:outlineViewPr>
    <p:cViewPr>
      <p:scale>
        <a:sx n="33" d="100"/>
        <a:sy n="33" d="100"/>
      </p:scale>
      <p:origin x="0" y="0"/>
    </p:cViewPr>
  </p:outlineViewPr>
  <p:notesTextViewPr>
    <p:cViewPr>
      <p:scale>
        <a:sx n="1" d="1"/>
        <a:sy n="1" d="1"/>
      </p:scale>
      <p:origin x="0" y="-5568"/>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solidFill>
                  <a:srgbClr val="000000"/>
                </a:solidFill>
                <a:effectLst/>
                <a:latin typeface="Lato"/>
                <a:sym typeface="Lato"/>
              </a:rPr>
              <a:t>Now that you have learned about sharing settings, let's see how we can use them to share our category options and data set with the correct users so that they can enter data.</a:t>
            </a:r>
          </a:p>
          <a:p>
            <a:endParaRPr lang="en-US" dirty="0">
              <a:solidFill>
                <a:srgbClr val="000000"/>
              </a:solidFill>
              <a:effectLst/>
              <a:latin typeface="Lato"/>
              <a:sym typeface="Lato"/>
            </a:endParaRPr>
          </a:p>
          <a:p>
            <a:endParaRPr lang="en-NO" dirty="0">
              <a:solidFill>
                <a:srgbClr val="000000"/>
              </a:solidFill>
              <a:latin typeface="Lato"/>
              <a:sym typeface="Lato"/>
            </a:endParaRPr>
          </a:p>
        </p:txBody>
      </p:sp>
    </p:spTree>
    <p:extLst>
      <p:ext uri="{BB962C8B-B14F-4D97-AF65-F5344CB8AC3E}">
        <p14:creationId xmlns:p14="http://schemas.microsoft.com/office/powerpoint/2010/main" val="260314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r>
              <a:rPr lang="en-US" dirty="0"/>
              <a:t>Continuing with the RMNCAH example, let's say we want our personal user account to be able to capture and view the data, and the DHIS2 Academy Administrators to be able to view the data only. </a:t>
            </a:r>
          </a:p>
          <a:p>
            <a:pPr rtl="0"/>
            <a:endParaRPr lang="en-US" dirty="0"/>
          </a:p>
          <a:p>
            <a:pPr rtl="0"/>
            <a:r>
              <a:rPr lang="en-US" dirty="0"/>
              <a:t>To do this, we will need to set the sharing settings for each of our individual category options, as well as for our data set. </a:t>
            </a:r>
            <a:endParaRPr lang="en-NO" dirty="0"/>
          </a:p>
        </p:txBody>
      </p:sp>
    </p:spTree>
    <p:extLst>
      <p:ext uri="{BB962C8B-B14F-4D97-AF65-F5344CB8AC3E}">
        <p14:creationId xmlns:p14="http://schemas.microsoft.com/office/powerpoint/2010/main" val="1520059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Let's see how we can do this by applying sharing settings to the category options and data set in the Maintenance app.</a:t>
            </a:r>
            <a:br>
              <a:rPr lang="en-US" dirty="0"/>
            </a:br>
            <a:endParaRPr lang="en-NO" dirty="0"/>
          </a:p>
        </p:txBody>
      </p:sp>
    </p:spTree>
    <p:extLst>
      <p:ext uri="{BB962C8B-B14F-4D97-AF65-F5344CB8AC3E}">
        <p14:creationId xmlns:p14="http://schemas.microsoft.com/office/powerpoint/2010/main" val="176453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In the Maintenance app, click on the category section, and then the Category option tab to open up the category option management page. To open the sharing settings dialogue, find the category option you would like to update. </a:t>
            </a:r>
          </a:p>
          <a:p>
            <a:endParaRPr lang="en-US" dirty="0"/>
          </a:p>
          <a:p>
            <a:r>
              <a:rPr lang="en-US" dirty="0"/>
              <a:t>In this example, let's update the male option first. Click on the actions menu and select Sharing settings. In the Sharing settings dialogue, we can see that no one currently has access to this category option. </a:t>
            </a:r>
          </a:p>
          <a:p>
            <a:endParaRPr lang="en-US" dirty="0"/>
          </a:p>
          <a:p>
            <a:r>
              <a:rPr lang="en-US" dirty="0"/>
              <a:t>To share with the user or user group, enter the name of the user or group in the Add users and user groups field. Let's add ourselves to ensure we are able to capture and view data for this category option. </a:t>
            </a:r>
          </a:p>
          <a:p>
            <a:endParaRPr lang="en-US" dirty="0"/>
          </a:p>
          <a:p>
            <a:r>
              <a:rPr lang="en-US" dirty="0"/>
              <a:t>Click on your name to add it to the "who has access" list. Notice that it appears with a pencil icon next to the name, click on the pencil to further configure the sharing options for your user. </a:t>
            </a:r>
          </a:p>
          <a:p>
            <a:endParaRPr lang="en-US" dirty="0"/>
          </a:p>
          <a:p>
            <a:r>
              <a:rPr lang="en-US" dirty="0"/>
              <a:t>By default, metadata is shared with "Can edit and view," and data are shared with "No access." Update the data sharing setting to "Can capture and view." </a:t>
            </a:r>
          </a:p>
          <a:p>
            <a:endParaRPr lang="en-US" dirty="0"/>
          </a:p>
          <a:p>
            <a:r>
              <a:rPr lang="en-US" dirty="0"/>
              <a:t>This means that we will be allowed to edit and modify the category option in the Maintenance app, capture data through the Data Entry app, and view the data in Analytics apps. </a:t>
            </a:r>
          </a:p>
          <a:p>
            <a:endParaRPr lang="en-US" dirty="0"/>
          </a:p>
          <a:p>
            <a:r>
              <a:rPr lang="en-US" dirty="0"/>
              <a:t>Now, let's assign the category option to the Academy Administrators user group. Type the user group name in the Add users and user groups field, and click on it to add the group to the "who has access" section. Update the default settings by clicking on the pencil icon and giving the group metadata "Can view only" access and data "Can view only" access. </a:t>
            </a:r>
          </a:p>
          <a:p>
            <a:endParaRPr lang="en-US" dirty="0"/>
          </a:p>
          <a:p>
            <a:r>
              <a:rPr lang="en-US" dirty="0"/>
              <a:t>Since we have shared it with the user group, this means that all of the individual users within the specific user group will be able to view this category option in the Maintenance app, and also view the data in the analysis apps, but will not be able to modify the category option or capture data for it. </a:t>
            </a:r>
          </a:p>
          <a:p>
            <a:endParaRPr lang="en-US" dirty="0"/>
          </a:p>
          <a:p>
            <a:r>
              <a:rPr lang="en-US" dirty="0"/>
              <a:t>Note that the sharing setting is automatically saved, and there is no need to click a save button. You can simply close out of the sharing dialogue by clicking on CLOSE. We've already updated the sharing settings for the remaining category options. However, we also need to update the sharing settings on the RMNCAH data set. </a:t>
            </a:r>
          </a:p>
          <a:p>
            <a:endParaRPr lang="en-US" dirty="0"/>
          </a:p>
          <a:p>
            <a:r>
              <a:rPr lang="en-US" dirty="0"/>
              <a:t>Click on the Data Set tab in the top bar menu, and then Data Set at the left, to open the data set management page. Find the RMNCAH data set, click on the actions menu, and select sharing settings, to open the sharing settings dialogue. </a:t>
            </a:r>
          </a:p>
          <a:p>
            <a:endParaRPr lang="en-US" dirty="0"/>
          </a:p>
          <a:p>
            <a:r>
              <a:rPr lang="en-US" dirty="0"/>
              <a:t>In the dialogue, we can see that no one currently has access to this data set. The sharing settings for the data set can be updated the same way we have done with the category options. </a:t>
            </a:r>
          </a:p>
          <a:p>
            <a:endParaRPr lang="en-US" dirty="0"/>
          </a:p>
          <a:p>
            <a:r>
              <a:rPr lang="en-US" dirty="0"/>
              <a:t>Type your name in the Add users and user groups field, and click on it to add it to the "who has access" section. Do the same for the Academy Administrator user group. The default sharing for data sets is the same as it is for the category options. </a:t>
            </a:r>
          </a:p>
          <a:p>
            <a:endParaRPr lang="en-US" dirty="0"/>
          </a:p>
          <a:p>
            <a:r>
              <a:rPr lang="en-US" dirty="0"/>
              <a:t>Click on the pencil icon next to your name, and edit the level of sharing. Keep metadata as "Can edit and view," and update data to "Can capture and view." This means that your user will be able to edit and modify the data set in the Maintenance app, capture data through the Data Entry app, and view related data for the data set in Analytics apps. </a:t>
            </a:r>
          </a:p>
          <a:p>
            <a:endParaRPr lang="en-US" dirty="0"/>
          </a:p>
          <a:p>
            <a:r>
              <a:rPr lang="en-US" dirty="0"/>
              <a:t>For the Academy Administrators' user group, update the metadata sharing to "Can view only," and the data sharing to "Can view only." For this user group, this means that all of the users within the group will be able to view the related data set information, such as reporting rate completeness and timeliness, in the analysis apps for the organization units assigned to them and view the data set itself in the Maintenance app. </a:t>
            </a:r>
          </a:p>
          <a:p>
            <a:endParaRPr lang="en-US" dirty="0"/>
          </a:p>
          <a:p>
            <a:r>
              <a:rPr lang="en-US" dirty="0"/>
              <a:t>Note that users in this group will not be able to view the data set in the Data Entry app because they do not have "Can capture" access to the data for this data set. Close the sharing settings dialogue. The settings are automatically saved. </a:t>
            </a:r>
          </a:p>
          <a:p>
            <a:endParaRPr lang="en-US" dirty="0"/>
          </a:p>
          <a:p>
            <a:r>
              <a:rPr lang="en-US" dirty="0"/>
              <a:t>Now that we have updated the sharing settings for the category options within the RMNCAH data set, along with the data set itself, our user can access the data set and the Data Entry form and enter data. Let's confirm that the sharing settings have been applied correctly. </a:t>
            </a:r>
          </a:p>
          <a:p>
            <a:endParaRPr lang="en-US" dirty="0"/>
          </a:p>
          <a:p>
            <a:r>
              <a:rPr lang="en-US" dirty="0"/>
              <a:t>Before we do this, let's clear our cache so we can download the latest information from t</a:t>
            </a:r>
          </a:p>
          <a:p>
            <a:endParaRPr lang="en-US" dirty="0"/>
          </a:p>
          <a:p>
            <a:r>
              <a:rPr lang="en-US" dirty="0"/>
              <a:t>he Data Entry app when we access it. From the app's menu, select the Browser Cache Cleaner app. Within this app, select all, then clear all selected items. With this done, open the Data Entry app from the app's menu. Open the organization unit hierarchy at the left, by clicking on the "plus" sign until you get down to the facility level unit. </a:t>
            </a:r>
          </a:p>
          <a:p>
            <a:endParaRPr lang="en-US" dirty="0"/>
          </a:p>
          <a:p>
            <a:r>
              <a:rPr lang="en-US" dirty="0"/>
              <a:t>Click on a facility to select it. Then in the green selection box in the main screen, choose the data set and select a period. The data entry form you configured will now appear. </a:t>
            </a:r>
          </a:p>
          <a:p>
            <a:endParaRPr lang="en-US" dirty="0"/>
          </a:p>
          <a:p>
            <a:r>
              <a:rPr lang="en-US" dirty="0"/>
              <a:t>Try entering data into a cell within the form. If you're sharing settings are configured correctly, you'll be able to enter values for each category option. </a:t>
            </a:r>
          </a:p>
          <a:p>
            <a:endParaRPr lang="en-US" dirty="0"/>
          </a:p>
          <a:p>
            <a:r>
              <a:rPr lang="en-US" dirty="0"/>
              <a:t>If we had not shared the category options with our account as "Can capture and view," we would not have been able to capture values for those options. </a:t>
            </a:r>
            <a:r>
              <a:rPr lang="en-US"/>
              <a:t>To address these issues, we would need to return to the Maintenance app and update the sharing settings accordingly.</a:t>
            </a:r>
          </a:p>
        </p:txBody>
      </p:sp>
    </p:spTree>
    <p:extLst>
      <p:ext uri="{BB962C8B-B14F-4D97-AF65-F5344CB8AC3E}">
        <p14:creationId xmlns:p14="http://schemas.microsoft.com/office/powerpoint/2010/main" val="3885543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400" b="0" i="0" u="none" strike="noStrike" kern="1200" dirty="0">
                <a:solidFill>
                  <a:schemeClr val="tx1"/>
                </a:solidFill>
                <a:effectLst/>
                <a:latin typeface="Lato" panose="020F0502020204030203" pitchFamily="34" charset="0"/>
                <a:ea typeface="+mn-ea"/>
                <a:cs typeface="+mn-cs"/>
              </a:rPr>
              <a:t>In this video, we have learned how to update the sharing settings for both category options and a data set for an individual user and a user group. This allows specific users and user groups  to view, edit, and capture  metadata and data for category options and data sets.</a:t>
            </a:r>
            <a:endParaRPr lang="en-NO" dirty="0"/>
          </a:p>
        </p:txBody>
      </p:sp>
    </p:spTree>
    <p:extLst>
      <p:ext uri="{BB962C8B-B14F-4D97-AF65-F5344CB8AC3E}">
        <p14:creationId xmlns:p14="http://schemas.microsoft.com/office/powerpoint/2010/main" val="187091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1.mp3"/><Relationship Id="rId7" Type="http://schemas.openxmlformats.org/officeDocument/2006/relationships/image" Target="../media/image14.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4.emf"/><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37271" y="-4150502"/>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9409445"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Sharing settings for category options and data sets</a:t>
            </a:r>
            <a:endParaRPr lang="es-ES" dirty="0"/>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055"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DHIS2 Customization </a:t>
            </a:r>
            <a:endParaRPr lang="es-ES" dirty="0"/>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Click="0" advTm="13019"/>
    </mc:Choice>
    <mc:Fallback xmlns="">
      <p:transition spd="slow" advClick="0"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n-NO" dirty="0"/>
              <a:t>In this video, you will see…</a:t>
            </a:r>
          </a:p>
        </p:txBody>
      </p:sp>
      <p:sp>
        <p:nvSpPr>
          <p:cNvPr id="4" name="TextBox 3">
            <a:extLst>
              <a:ext uri="{FF2B5EF4-FFF2-40B4-BE49-F238E27FC236}">
                <a16:creationId xmlns:a16="http://schemas.microsoft.com/office/drawing/2014/main" id="{8A41423D-6AE2-DDAA-1421-A96E978BBC1B}"/>
              </a:ext>
            </a:extLst>
          </p:cNvPr>
          <p:cNvSpPr txBox="1"/>
          <p:nvPr/>
        </p:nvSpPr>
        <p:spPr>
          <a:xfrm>
            <a:off x="6266121" y="2101036"/>
            <a:ext cx="4120790" cy="830997"/>
          </a:xfrm>
          <a:prstGeom prst="rect">
            <a:avLst/>
          </a:prstGeom>
          <a:noFill/>
        </p:spPr>
        <p:txBody>
          <a:bodyPr wrap="square" rtlCol="0">
            <a:spAutoFit/>
          </a:bodyPr>
          <a:lstStyle/>
          <a:p>
            <a:pPr algn="l">
              <a:buClr>
                <a:srgbClr val="008CCF"/>
              </a:buClr>
            </a:pPr>
            <a:r>
              <a:rPr lang="en-US" sz="2400" dirty="0"/>
              <a:t>H</a:t>
            </a:r>
            <a:r>
              <a:rPr lang="en-NO" sz="2400" dirty="0"/>
              <a:t>ow we can use them to share: </a:t>
            </a:r>
          </a:p>
        </p:txBody>
      </p:sp>
      <p:sp>
        <p:nvSpPr>
          <p:cNvPr id="5" name="TextBox 4">
            <a:extLst>
              <a:ext uri="{FF2B5EF4-FFF2-40B4-BE49-F238E27FC236}">
                <a16:creationId xmlns:a16="http://schemas.microsoft.com/office/drawing/2014/main" id="{972FA56C-AF31-2E88-96C0-4D21527B8B28}"/>
              </a:ext>
            </a:extLst>
          </p:cNvPr>
          <p:cNvSpPr txBox="1"/>
          <p:nvPr/>
        </p:nvSpPr>
        <p:spPr>
          <a:xfrm>
            <a:off x="6374573" y="2886636"/>
            <a:ext cx="2994731" cy="910827"/>
          </a:xfrm>
          <a:prstGeom prst="rect">
            <a:avLst/>
          </a:prstGeom>
          <a:noFill/>
        </p:spPr>
        <p:txBody>
          <a:bodyPr wrap="none" rtlCol="0">
            <a:spAutoFit/>
          </a:bodyPr>
          <a:lstStyle/>
          <a:p>
            <a:pPr marL="342900" indent="-342900" algn="l">
              <a:lnSpc>
                <a:spcPts val="3300"/>
              </a:lnSpc>
              <a:buClr>
                <a:srgbClr val="008CCF"/>
              </a:buClr>
              <a:buFont typeface="Rubik" pitchFamily="2" charset="-79"/>
              <a:buChar char="•"/>
            </a:pPr>
            <a:r>
              <a:rPr lang="en-US" sz="2400" dirty="0"/>
              <a:t>C</a:t>
            </a:r>
            <a:r>
              <a:rPr lang="en-NO" sz="2400" dirty="0"/>
              <a:t>ategory options</a:t>
            </a:r>
          </a:p>
          <a:p>
            <a:pPr marL="342900" indent="-342900" algn="l">
              <a:lnSpc>
                <a:spcPts val="3300"/>
              </a:lnSpc>
              <a:buClr>
                <a:srgbClr val="008CCF"/>
              </a:buClr>
              <a:buFont typeface="Rubik" pitchFamily="2" charset="-79"/>
              <a:buChar char="•"/>
            </a:pPr>
            <a:r>
              <a:rPr lang="en-NO" sz="2400" dirty="0"/>
              <a:t>Dataset</a:t>
            </a:r>
          </a:p>
        </p:txBody>
      </p:sp>
      <p:grpSp>
        <p:nvGrpSpPr>
          <p:cNvPr id="11" name="Group 10">
            <a:extLst>
              <a:ext uri="{FF2B5EF4-FFF2-40B4-BE49-F238E27FC236}">
                <a16:creationId xmlns:a16="http://schemas.microsoft.com/office/drawing/2014/main" id="{EEE68208-238C-6B0F-7108-640C0E57CFBD}"/>
              </a:ext>
            </a:extLst>
          </p:cNvPr>
          <p:cNvGrpSpPr/>
          <p:nvPr/>
        </p:nvGrpSpPr>
        <p:grpSpPr>
          <a:xfrm>
            <a:off x="3083432" y="2493706"/>
            <a:ext cx="2163782" cy="2327788"/>
            <a:chOff x="2429480" y="2493706"/>
            <a:chExt cx="2163782" cy="2327788"/>
          </a:xfrm>
        </p:grpSpPr>
        <p:sp>
          <p:nvSpPr>
            <p:cNvPr id="23" name="Freeform 22">
              <a:extLst>
                <a:ext uri="{FF2B5EF4-FFF2-40B4-BE49-F238E27FC236}">
                  <a16:creationId xmlns:a16="http://schemas.microsoft.com/office/drawing/2014/main" id="{605C9587-AA13-8587-5BDE-A8AA7DA8F2A6}"/>
                </a:ext>
              </a:extLst>
            </p:cNvPr>
            <p:cNvSpPr/>
            <p:nvPr/>
          </p:nvSpPr>
          <p:spPr>
            <a:xfrm>
              <a:off x="2429480" y="3217415"/>
              <a:ext cx="838169" cy="838169"/>
            </a:xfrm>
            <a:custGeom>
              <a:avLst/>
              <a:gdLst>
                <a:gd name="connsiteX0" fmla="*/ 484421 w 968841"/>
                <a:gd name="connsiteY0" fmla="*/ 0 h 968841"/>
                <a:gd name="connsiteX1" fmla="*/ 0 w 968841"/>
                <a:gd name="connsiteY1" fmla="*/ 484421 h 968841"/>
                <a:gd name="connsiteX2" fmla="*/ 484421 w 968841"/>
                <a:gd name="connsiteY2" fmla="*/ 968842 h 968841"/>
                <a:gd name="connsiteX3" fmla="*/ 968842 w 968841"/>
                <a:gd name="connsiteY3" fmla="*/ 484421 h 968841"/>
                <a:gd name="connsiteX4" fmla="*/ 484421 w 968841"/>
                <a:gd name="connsiteY4" fmla="*/ 0 h 968841"/>
                <a:gd name="connsiteX5" fmla="*/ 484421 w 968841"/>
                <a:gd name="connsiteY5" fmla="*/ 187568 h 968841"/>
                <a:gd name="connsiteX6" fmla="*/ 620834 w 968841"/>
                <a:gd name="connsiteY6" fmla="*/ 323206 h 968841"/>
                <a:gd name="connsiteX7" fmla="*/ 485196 w 968841"/>
                <a:gd name="connsiteY7" fmla="*/ 459619 h 968841"/>
                <a:gd name="connsiteX8" fmla="*/ 348783 w 968841"/>
                <a:gd name="connsiteY8" fmla="*/ 323981 h 968841"/>
                <a:gd name="connsiteX9" fmla="*/ 348783 w 968841"/>
                <a:gd name="connsiteY9" fmla="*/ 323593 h 968841"/>
                <a:gd name="connsiteX10" fmla="*/ 484421 w 968841"/>
                <a:gd name="connsiteY10" fmla="*/ 187568 h 968841"/>
                <a:gd name="connsiteX11" fmla="*/ 755697 w 968841"/>
                <a:gd name="connsiteY11" fmla="*/ 732832 h 968841"/>
                <a:gd name="connsiteX12" fmla="*/ 213145 w 968841"/>
                <a:gd name="connsiteY12" fmla="*/ 732832 h 968841"/>
                <a:gd name="connsiteX13" fmla="*/ 213145 w 968841"/>
                <a:gd name="connsiteY13" fmla="*/ 628197 h 968841"/>
                <a:gd name="connsiteX14" fmla="*/ 240273 w 968841"/>
                <a:gd name="connsiteY14" fmla="*/ 573942 h 968841"/>
                <a:gd name="connsiteX15" fmla="*/ 372423 w 968841"/>
                <a:gd name="connsiteY15" fmla="*/ 511936 h 968841"/>
                <a:gd name="connsiteX16" fmla="*/ 484421 w 968841"/>
                <a:gd name="connsiteY16" fmla="*/ 495272 h 968841"/>
                <a:gd name="connsiteX17" fmla="*/ 596419 w 968841"/>
                <a:gd name="connsiteY17" fmla="*/ 511936 h 968841"/>
                <a:gd name="connsiteX18" fmla="*/ 728957 w 968841"/>
                <a:gd name="connsiteY18" fmla="*/ 576655 h 968841"/>
                <a:gd name="connsiteX19" fmla="*/ 756084 w 968841"/>
                <a:gd name="connsiteY19" fmla="*/ 630910 h 9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8841" h="968841">
                  <a:moveTo>
                    <a:pt x="484421" y="0"/>
                  </a:moveTo>
                  <a:cubicBezTo>
                    <a:pt x="216881" y="0"/>
                    <a:pt x="0" y="216881"/>
                    <a:pt x="0" y="484421"/>
                  </a:cubicBezTo>
                  <a:cubicBezTo>
                    <a:pt x="0" y="751961"/>
                    <a:pt x="216881" y="968842"/>
                    <a:pt x="484421" y="968842"/>
                  </a:cubicBezTo>
                  <a:cubicBezTo>
                    <a:pt x="751961" y="968842"/>
                    <a:pt x="968842" y="751961"/>
                    <a:pt x="968842" y="484421"/>
                  </a:cubicBezTo>
                  <a:cubicBezTo>
                    <a:pt x="968842" y="216881"/>
                    <a:pt x="751961" y="0"/>
                    <a:pt x="484421" y="0"/>
                  </a:cubicBezTo>
                  <a:close/>
                  <a:moveTo>
                    <a:pt x="484421" y="187568"/>
                  </a:moveTo>
                  <a:cubicBezTo>
                    <a:pt x="559545" y="187355"/>
                    <a:pt x="620621" y="248082"/>
                    <a:pt x="620834" y="323206"/>
                  </a:cubicBezTo>
                  <a:cubicBezTo>
                    <a:pt x="621047" y="398330"/>
                    <a:pt x="560320" y="459402"/>
                    <a:pt x="485196" y="459619"/>
                  </a:cubicBezTo>
                  <a:cubicBezTo>
                    <a:pt x="410072" y="459832"/>
                    <a:pt x="348996" y="399105"/>
                    <a:pt x="348783" y="323981"/>
                  </a:cubicBezTo>
                  <a:cubicBezTo>
                    <a:pt x="348783" y="323853"/>
                    <a:pt x="348783" y="323721"/>
                    <a:pt x="348783" y="323593"/>
                  </a:cubicBezTo>
                  <a:cubicBezTo>
                    <a:pt x="348783" y="248620"/>
                    <a:pt x="409448" y="187781"/>
                    <a:pt x="484421" y="187568"/>
                  </a:cubicBezTo>
                  <a:close/>
                  <a:moveTo>
                    <a:pt x="755697" y="732832"/>
                  </a:moveTo>
                  <a:lnTo>
                    <a:pt x="213145" y="732832"/>
                  </a:lnTo>
                  <a:lnTo>
                    <a:pt x="213145" y="628197"/>
                  </a:lnTo>
                  <a:cubicBezTo>
                    <a:pt x="213661" y="606976"/>
                    <a:pt x="223605" y="587087"/>
                    <a:pt x="240273" y="573942"/>
                  </a:cubicBezTo>
                  <a:cubicBezTo>
                    <a:pt x="280557" y="546051"/>
                    <a:pt x="325225" y="525093"/>
                    <a:pt x="372423" y="511936"/>
                  </a:cubicBezTo>
                  <a:cubicBezTo>
                    <a:pt x="408859" y="501476"/>
                    <a:pt x="446516" y="495873"/>
                    <a:pt x="484421" y="495272"/>
                  </a:cubicBezTo>
                  <a:cubicBezTo>
                    <a:pt x="522365" y="495384"/>
                    <a:pt x="560088" y="501000"/>
                    <a:pt x="596419" y="511936"/>
                  </a:cubicBezTo>
                  <a:cubicBezTo>
                    <a:pt x="644485" y="524419"/>
                    <a:pt x="689556" y="546427"/>
                    <a:pt x="728957" y="576655"/>
                  </a:cubicBezTo>
                  <a:cubicBezTo>
                    <a:pt x="745625" y="589800"/>
                    <a:pt x="755569" y="609688"/>
                    <a:pt x="756084" y="630910"/>
                  </a:cubicBezTo>
                  <a:close/>
                </a:path>
              </a:pathLst>
            </a:custGeom>
            <a:solidFill>
              <a:schemeClr val="tx2"/>
            </a:solidFill>
            <a:ln w="38695" cap="flat">
              <a:solidFill>
                <a:schemeClr val="tx2"/>
              </a:solidFill>
              <a:prstDash val="solid"/>
              <a:miter/>
            </a:ln>
          </p:spPr>
          <p:txBody>
            <a:bodyPr rtlCol="0" anchor="ctr"/>
            <a:lstStyle/>
            <a:p>
              <a:endParaRPr lang="en-NO" dirty="0"/>
            </a:p>
          </p:txBody>
        </p:sp>
        <p:grpSp>
          <p:nvGrpSpPr>
            <p:cNvPr id="10" name="Group 9">
              <a:extLst>
                <a:ext uri="{FF2B5EF4-FFF2-40B4-BE49-F238E27FC236}">
                  <a16:creationId xmlns:a16="http://schemas.microsoft.com/office/drawing/2014/main" id="{DA781A33-7124-4FE0-B818-0397936E4D96}"/>
                </a:ext>
              </a:extLst>
            </p:cNvPr>
            <p:cNvGrpSpPr/>
            <p:nvPr/>
          </p:nvGrpSpPr>
          <p:grpSpPr>
            <a:xfrm>
              <a:off x="2908660" y="2493706"/>
              <a:ext cx="1072382" cy="1000311"/>
              <a:chOff x="2866244" y="2493706"/>
              <a:chExt cx="1072382" cy="1000311"/>
            </a:xfrm>
          </p:grpSpPr>
          <p:sp>
            <p:nvSpPr>
              <p:cNvPr id="24" name="Freeform 23">
                <a:extLst>
                  <a:ext uri="{FF2B5EF4-FFF2-40B4-BE49-F238E27FC236}">
                    <a16:creationId xmlns:a16="http://schemas.microsoft.com/office/drawing/2014/main" id="{559B44DA-2F9E-1AE4-C189-F8157C5AB437}"/>
                  </a:ext>
                </a:extLst>
              </p:cNvPr>
              <p:cNvSpPr/>
              <p:nvPr/>
            </p:nvSpPr>
            <p:spPr>
              <a:xfrm rot="20543381">
                <a:off x="2866244" y="2954314"/>
                <a:ext cx="754784" cy="539703"/>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25" name="Freeform 24">
                <a:extLst>
                  <a:ext uri="{FF2B5EF4-FFF2-40B4-BE49-F238E27FC236}">
                    <a16:creationId xmlns:a16="http://schemas.microsoft.com/office/drawing/2014/main" id="{B36183A0-AEEF-1219-C1B6-2C231B59A7C7}"/>
                  </a:ext>
                </a:extLst>
              </p:cNvPr>
              <p:cNvSpPr/>
              <p:nvPr/>
            </p:nvSpPr>
            <p:spPr>
              <a:xfrm>
                <a:off x="3335144" y="2493706"/>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6"/>
                      <a:pt x="156155" y="0"/>
                      <a:pt x="348783" y="0"/>
                    </a:cubicBezTo>
                    <a:cubicBezTo>
                      <a:pt x="541411" y="0"/>
                      <a:pt x="697566" y="156156"/>
                      <a:pt x="697566" y="348783"/>
                    </a:cubicBezTo>
                    <a:close/>
                  </a:path>
                </a:pathLst>
              </a:custGeom>
              <a:solidFill>
                <a:schemeClr val="tx2"/>
              </a:solidFill>
              <a:ln w="38695" cap="flat">
                <a:solidFill>
                  <a:schemeClr val="tx2"/>
                </a:solidFill>
                <a:prstDash val="solid"/>
                <a:miter/>
              </a:ln>
            </p:spPr>
            <p:txBody>
              <a:bodyPr rtlCol="0" anchor="ctr"/>
              <a:lstStyle/>
              <a:p>
                <a:endParaRPr lang="en-NO" dirty="0"/>
              </a:p>
            </p:txBody>
          </p:sp>
        </p:grpSp>
        <p:grpSp>
          <p:nvGrpSpPr>
            <p:cNvPr id="9" name="Group 8">
              <a:extLst>
                <a:ext uri="{FF2B5EF4-FFF2-40B4-BE49-F238E27FC236}">
                  <a16:creationId xmlns:a16="http://schemas.microsoft.com/office/drawing/2014/main" id="{9A06474E-CE81-E51D-299F-778E98710D41}"/>
                </a:ext>
              </a:extLst>
            </p:cNvPr>
            <p:cNvGrpSpPr/>
            <p:nvPr/>
          </p:nvGrpSpPr>
          <p:grpSpPr>
            <a:xfrm>
              <a:off x="2953153" y="3848672"/>
              <a:ext cx="983396" cy="972822"/>
              <a:chOff x="3040063" y="3848672"/>
              <a:chExt cx="983396" cy="972822"/>
            </a:xfrm>
          </p:grpSpPr>
          <p:sp>
            <p:nvSpPr>
              <p:cNvPr id="29" name="Freeform 28">
                <a:extLst>
                  <a:ext uri="{FF2B5EF4-FFF2-40B4-BE49-F238E27FC236}">
                    <a16:creationId xmlns:a16="http://schemas.microsoft.com/office/drawing/2014/main" id="{5E5C16F8-9B7D-3B33-C729-9A004594779C}"/>
                  </a:ext>
                </a:extLst>
              </p:cNvPr>
              <p:cNvSpPr/>
              <p:nvPr/>
            </p:nvSpPr>
            <p:spPr>
              <a:xfrm>
                <a:off x="3419977" y="4218012"/>
                <a:ext cx="603482" cy="603482"/>
              </a:xfrm>
              <a:custGeom>
                <a:avLst/>
                <a:gdLst>
                  <a:gd name="connsiteX0" fmla="*/ 697566 w 697566"/>
                  <a:gd name="connsiteY0" fmla="*/ 348783 h 697566"/>
                  <a:gd name="connsiteX1" fmla="*/ 348783 w 697566"/>
                  <a:gd name="connsiteY1" fmla="*/ 697566 h 697566"/>
                  <a:gd name="connsiteX2" fmla="*/ 0 w 697566"/>
                  <a:gd name="connsiteY2" fmla="*/ 348783 h 697566"/>
                  <a:gd name="connsiteX3" fmla="*/ 348783 w 697566"/>
                  <a:gd name="connsiteY3" fmla="*/ 0 h 697566"/>
                  <a:gd name="connsiteX4" fmla="*/ 697566 w 697566"/>
                  <a:gd name="connsiteY4" fmla="*/ 348783 h 69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566" h="697566">
                    <a:moveTo>
                      <a:pt x="697566" y="348783"/>
                    </a:moveTo>
                    <a:cubicBezTo>
                      <a:pt x="697566" y="541411"/>
                      <a:pt x="541411" y="697566"/>
                      <a:pt x="348783" y="697566"/>
                    </a:cubicBezTo>
                    <a:cubicBezTo>
                      <a:pt x="156155" y="697566"/>
                      <a:pt x="0" y="541411"/>
                      <a:pt x="0" y="348783"/>
                    </a:cubicBezTo>
                    <a:cubicBezTo>
                      <a:pt x="0" y="156155"/>
                      <a:pt x="156155" y="0"/>
                      <a:pt x="348783" y="0"/>
                    </a:cubicBezTo>
                    <a:cubicBezTo>
                      <a:pt x="541411" y="0"/>
                      <a:pt x="697566" y="156155"/>
                      <a:pt x="697566" y="348783"/>
                    </a:cubicBezTo>
                    <a:close/>
                  </a:path>
                </a:pathLst>
              </a:custGeom>
              <a:solidFill>
                <a:schemeClr val="tx2"/>
              </a:solidFill>
              <a:ln w="38695" cap="flat">
                <a:solidFill>
                  <a:schemeClr val="tx2"/>
                </a:solidFill>
                <a:prstDash val="solid"/>
                <a:miter/>
              </a:ln>
            </p:spPr>
            <p:txBody>
              <a:bodyPr rtlCol="0" anchor="ctr"/>
              <a:lstStyle/>
              <a:p>
                <a:endParaRPr lang="en-NO"/>
              </a:p>
            </p:txBody>
          </p:sp>
          <p:sp>
            <p:nvSpPr>
              <p:cNvPr id="30" name="Freeform 29">
                <a:extLst>
                  <a:ext uri="{FF2B5EF4-FFF2-40B4-BE49-F238E27FC236}">
                    <a16:creationId xmlns:a16="http://schemas.microsoft.com/office/drawing/2014/main" id="{369EDF7A-2BFA-9252-4EC0-B85A6FD1487F}"/>
                  </a:ext>
                </a:extLst>
              </p:cNvPr>
              <p:cNvSpPr/>
              <p:nvPr/>
            </p:nvSpPr>
            <p:spPr>
              <a:xfrm rot="4212652">
                <a:off x="2932522" y="3956213"/>
                <a:ext cx="754783" cy="539702"/>
              </a:xfrm>
              <a:custGeom>
                <a:avLst/>
                <a:gdLst>
                  <a:gd name="connsiteX0" fmla="*/ 474345 w 552239"/>
                  <a:gd name="connsiteY0" fmla="*/ 0 h 427065"/>
                  <a:gd name="connsiteX1" fmla="*/ 0 w 552239"/>
                  <a:gd name="connsiteY1" fmla="*/ 284452 h 427065"/>
                  <a:gd name="connsiteX2" fmla="*/ 63556 w 552239"/>
                  <a:gd name="connsiteY2" fmla="*/ 427066 h 427065"/>
                  <a:gd name="connsiteX3" fmla="*/ 552240 w 552239"/>
                  <a:gd name="connsiteY3" fmla="*/ 134863 h 427065"/>
                  <a:gd name="connsiteX4" fmla="*/ 474345 w 552239"/>
                  <a:gd name="connsiteY4" fmla="*/ 0 h 42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39" h="427065">
                    <a:moveTo>
                      <a:pt x="474345" y="0"/>
                    </a:moveTo>
                    <a:lnTo>
                      <a:pt x="0" y="284452"/>
                    </a:lnTo>
                    <a:cubicBezTo>
                      <a:pt x="26717" y="329325"/>
                      <a:pt x="48051" y="377193"/>
                      <a:pt x="63556" y="427066"/>
                    </a:cubicBezTo>
                    <a:lnTo>
                      <a:pt x="552240" y="134863"/>
                    </a:lnTo>
                    <a:cubicBezTo>
                      <a:pt x="519547" y="94144"/>
                      <a:pt x="493280" y="48663"/>
                      <a:pt x="474345" y="0"/>
                    </a:cubicBezTo>
                    <a:close/>
                  </a:path>
                </a:pathLst>
              </a:custGeom>
              <a:solidFill>
                <a:schemeClr val="tx2"/>
              </a:solidFill>
              <a:ln w="38695" cap="flat">
                <a:solidFill>
                  <a:schemeClr val="tx2"/>
                </a:solidFill>
                <a:prstDash val="solid"/>
                <a:miter/>
              </a:ln>
            </p:spPr>
            <p:txBody>
              <a:bodyPr rtlCol="0" anchor="ctr"/>
              <a:lstStyle/>
              <a:p>
                <a:endParaRPr lang="en-NO"/>
              </a:p>
            </p:txBody>
          </p:sp>
        </p:grpSp>
        <p:pic>
          <p:nvPicPr>
            <p:cNvPr id="8" name="Graphic 7">
              <a:extLst>
                <a:ext uri="{FF2B5EF4-FFF2-40B4-BE49-F238E27FC236}">
                  <a16:creationId xmlns:a16="http://schemas.microsoft.com/office/drawing/2014/main" id="{BD40D61B-55B3-F2D9-82CD-0110EC2BE6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9108" y="3129422"/>
              <a:ext cx="1014154" cy="1014154"/>
            </a:xfrm>
            <a:prstGeom prst="rect">
              <a:avLst/>
            </a:prstGeom>
          </p:spPr>
        </p:pic>
      </p:grpSp>
      <p:sp>
        <p:nvSpPr>
          <p:cNvPr id="21" name="Rounded Rectangle 15">
            <a:extLst>
              <a:ext uri="{FF2B5EF4-FFF2-40B4-BE49-F238E27FC236}">
                <a16:creationId xmlns:a16="http://schemas.microsoft.com/office/drawing/2014/main" id="{29706A66-0FB3-03C5-B364-8E1E7F095C27}"/>
              </a:ext>
            </a:extLst>
          </p:cNvPr>
          <p:cNvSpPr/>
          <p:nvPr/>
        </p:nvSpPr>
        <p:spPr>
          <a:xfrm>
            <a:off x="2849520" y="1460956"/>
            <a:ext cx="26316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a:t>Sharing settings</a:t>
            </a:r>
            <a:endParaRPr lang="en-NO" sz="2400" dirty="0"/>
          </a:p>
        </p:txBody>
      </p:sp>
      <p:pic>
        <p:nvPicPr>
          <p:cNvPr id="15" name="Picture 14">
            <a:extLst>
              <a:ext uri="{FF2B5EF4-FFF2-40B4-BE49-F238E27FC236}">
                <a16:creationId xmlns:a16="http://schemas.microsoft.com/office/drawing/2014/main" id="{A40CE32C-F704-22D3-1289-6AF105991FF5}"/>
              </a:ext>
            </a:extLst>
          </p:cNvPr>
          <p:cNvPicPr>
            <a:picLocks noChangeAspect="1"/>
          </p:cNvPicPr>
          <p:nvPr/>
        </p:nvPicPr>
        <p:blipFill>
          <a:blip r:embed="rId6"/>
          <a:stretch>
            <a:fillRect/>
          </a:stretch>
        </p:blipFill>
        <p:spPr>
          <a:xfrm>
            <a:off x="6057161" y="4187878"/>
            <a:ext cx="1263607" cy="1219853"/>
          </a:xfrm>
          <a:prstGeom prst="rect">
            <a:avLst/>
          </a:prstGeom>
        </p:spPr>
      </p:pic>
      <p:sp>
        <p:nvSpPr>
          <p:cNvPr id="16" name="Freeform: Shape 15">
            <a:extLst>
              <a:ext uri="{FF2B5EF4-FFF2-40B4-BE49-F238E27FC236}">
                <a16:creationId xmlns:a16="http://schemas.microsoft.com/office/drawing/2014/main" id="{8EB4803D-1CC5-FB05-CF55-68434642B5A2}"/>
              </a:ext>
            </a:extLst>
          </p:cNvPr>
          <p:cNvSpPr/>
          <p:nvPr/>
        </p:nvSpPr>
        <p:spPr>
          <a:xfrm rot="21573000">
            <a:off x="9848281" y="3973329"/>
            <a:ext cx="37336" cy="37336"/>
          </a:xfrm>
          <a:custGeom>
            <a:avLst/>
            <a:gdLst>
              <a:gd name="connsiteX0" fmla="*/ 52609 w 52609"/>
              <a:gd name="connsiteY0" fmla="*/ 26305 h 52609"/>
              <a:gd name="connsiteX1" fmla="*/ 26305 w 52609"/>
              <a:gd name="connsiteY1" fmla="*/ 52610 h 52609"/>
              <a:gd name="connsiteX2" fmla="*/ 0 w 52609"/>
              <a:gd name="connsiteY2" fmla="*/ 26305 h 52609"/>
              <a:gd name="connsiteX3" fmla="*/ 26305 w 52609"/>
              <a:gd name="connsiteY3" fmla="*/ 0 h 52609"/>
              <a:gd name="connsiteX4" fmla="*/ 52609 w 52609"/>
              <a:gd name="connsiteY4" fmla="*/ 26305 h 52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09" h="52609">
                <a:moveTo>
                  <a:pt x="52609" y="26305"/>
                </a:moveTo>
                <a:cubicBezTo>
                  <a:pt x="52609" y="40832"/>
                  <a:pt x="40832" y="52610"/>
                  <a:pt x="26305" y="52610"/>
                </a:cubicBezTo>
                <a:cubicBezTo>
                  <a:pt x="11777" y="52610"/>
                  <a:pt x="0" y="40832"/>
                  <a:pt x="0" y="26305"/>
                </a:cubicBezTo>
                <a:cubicBezTo>
                  <a:pt x="0" y="11777"/>
                  <a:pt x="11777" y="0"/>
                  <a:pt x="26305" y="0"/>
                </a:cubicBezTo>
                <a:cubicBezTo>
                  <a:pt x="40832" y="0"/>
                  <a:pt x="52609" y="11777"/>
                  <a:pt x="52609" y="26305"/>
                </a:cubicBezTo>
                <a:close/>
              </a:path>
            </a:pathLst>
          </a:custGeom>
          <a:solidFill>
            <a:srgbClr val="FF8F02"/>
          </a:solidFill>
          <a:ln w="4680"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50F2C64A-01A1-90A7-140B-E47ACC4CCC5A}"/>
              </a:ext>
            </a:extLst>
          </p:cNvPr>
          <p:cNvSpPr/>
          <p:nvPr/>
        </p:nvSpPr>
        <p:spPr>
          <a:xfrm>
            <a:off x="8379951" y="5637937"/>
            <a:ext cx="2986284" cy="102609"/>
          </a:xfrm>
          <a:custGeom>
            <a:avLst/>
            <a:gdLst>
              <a:gd name="connsiteX0" fmla="*/ 4206049 w 4207827"/>
              <a:gd name="connsiteY0" fmla="*/ 0 h 144582"/>
              <a:gd name="connsiteX1" fmla="*/ 2403751 w 4207827"/>
              <a:gd name="connsiteY1" fmla="*/ 0 h 144582"/>
              <a:gd name="connsiteX2" fmla="*/ 2362983 w 4207827"/>
              <a:gd name="connsiteY2" fmla="*/ 65715 h 144582"/>
              <a:gd name="connsiteX3" fmla="*/ 1840866 w 4207827"/>
              <a:gd name="connsiteY3" fmla="*/ 65715 h 144582"/>
              <a:gd name="connsiteX4" fmla="*/ 1800098 w 4207827"/>
              <a:gd name="connsiteY4" fmla="*/ 0 h 144582"/>
              <a:gd name="connsiteX5" fmla="*/ 1825 w 4207827"/>
              <a:gd name="connsiteY5" fmla="*/ 0 h 144582"/>
              <a:gd name="connsiteX6" fmla="*/ 0 w 4207827"/>
              <a:gd name="connsiteY6" fmla="*/ 3604 h 144582"/>
              <a:gd name="connsiteX7" fmla="*/ 238615 w 4207827"/>
              <a:gd name="connsiteY7" fmla="*/ 144583 h 144582"/>
              <a:gd name="connsiteX8" fmla="*/ 3969212 w 4207827"/>
              <a:gd name="connsiteY8" fmla="*/ 144583 h 144582"/>
              <a:gd name="connsiteX9" fmla="*/ 4207827 w 4207827"/>
              <a:gd name="connsiteY9" fmla="*/ 3604 h 144582"/>
              <a:gd name="connsiteX10" fmla="*/ 4206002 w 4207827"/>
              <a:gd name="connsiteY10" fmla="*/ 0 h 1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7827" h="144582">
                <a:moveTo>
                  <a:pt x="4206049" y="0"/>
                </a:moveTo>
                <a:lnTo>
                  <a:pt x="2403751" y="0"/>
                </a:lnTo>
                <a:cubicBezTo>
                  <a:pt x="2402955" y="43155"/>
                  <a:pt x="2384935" y="65715"/>
                  <a:pt x="2362983" y="65715"/>
                </a:cubicBezTo>
                <a:lnTo>
                  <a:pt x="1840866" y="65715"/>
                </a:lnTo>
                <a:cubicBezTo>
                  <a:pt x="1818914" y="65715"/>
                  <a:pt x="1800894" y="43155"/>
                  <a:pt x="1800098" y="0"/>
                </a:cubicBezTo>
                <a:lnTo>
                  <a:pt x="1825" y="0"/>
                </a:lnTo>
                <a:cubicBezTo>
                  <a:pt x="843" y="0"/>
                  <a:pt x="0" y="1638"/>
                  <a:pt x="0" y="3604"/>
                </a:cubicBezTo>
                <a:cubicBezTo>
                  <a:pt x="0" y="70817"/>
                  <a:pt x="149731" y="129699"/>
                  <a:pt x="238615" y="144583"/>
                </a:cubicBezTo>
                <a:lnTo>
                  <a:pt x="3969212" y="144583"/>
                </a:lnTo>
                <a:cubicBezTo>
                  <a:pt x="4058143" y="129699"/>
                  <a:pt x="4207827" y="70817"/>
                  <a:pt x="4207827" y="3604"/>
                </a:cubicBezTo>
                <a:cubicBezTo>
                  <a:pt x="4207827" y="1638"/>
                  <a:pt x="4207031" y="0"/>
                  <a:pt x="4206002" y="0"/>
                </a:cubicBezTo>
                <a:close/>
              </a:path>
            </a:pathLst>
          </a:custGeom>
          <a:solidFill>
            <a:srgbClr val="093371"/>
          </a:solidFill>
          <a:ln w="4680" cap="flat">
            <a:noFill/>
            <a:prstDash val="solid"/>
            <a:miter/>
          </a:ln>
        </p:spPr>
        <p:txBody>
          <a:bodyPr rtlCol="0" anchor="ctr"/>
          <a:lstStyle/>
          <a:p>
            <a:endParaRPr lang="es-ES"/>
          </a:p>
        </p:txBody>
      </p:sp>
      <p:sp>
        <p:nvSpPr>
          <p:cNvPr id="18" name="Freeform: Shape 17">
            <a:extLst>
              <a:ext uri="{FF2B5EF4-FFF2-40B4-BE49-F238E27FC236}">
                <a16:creationId xmlns:a16="http://schemas.microsoft.com/office/drawing/2014/main" id="{BCDA8A66-FDA0-EE53-AC4D-0B47375B5B47}"/>
              </a:ext>
            </a:extLst>
          </p:cNvPr>
          <p:cNvSpPr/>
          <p:nvPr/>
        </p:nvSpPr>
        <p:spPr>
          <a:xfrm>
            <a:off x="9828283" y="4077530"/>
            <a:ext cx="1123992" cy="1392292"/>
          </a:xfrm>
          <a:custGeom>
            <a:avLst/>
            <a:gdLst>
              <a:gd name="connsiteX0" fmla="*/ 1140513 w 1583762"/>
              <a:gd name="connsiteY0" fmla="*/ 0 h 1961811"/>
              <a:gd name="connsiteX1" fmla="*/ 1549126 w 1583762"/>
              <a:gd name="connsiteY1" fmla="*/ 0 h 1961811"/>
              <a:gd name="connsiteX2" fmla="*/ 1583762 w 1583762"/>
              <a:gd name="connsiteY2" fmla="*/ 34636 h 1961811"/>
              <a:gd name="connsiteX3" fmla="*/ 1583762 w 1583762"/>
              <a:gd name="connsiteY3" fmla="*/ 1927175 h 1961811"/>
              <a:gd name="connsiteX4" fmla="*/ 1549126 w 1583762"/>
              <a:gd name="connsiteY4" fmla="*/ 1961811 h 1961811"/>
              <a:gd name="connsiteX5" fmla="*/ 0 w 1583762"/>
              <a:gd name="connsiteY5" fmla="*/ 1961811 h 1961811"/>
              <a:gd name="connsiteX6" fmla="*/ 1140513 w 1583762"/>
              <a:gd name="connsiteY6" fmla="*/ 0 h 196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3762" h="1961811">
                <a:moveTo>
                  <a:pt x="1140513" y="0"/>
                </a:moveTo>
                <a:lnTo>
                  <a:pt x="1549126" y="0"/>
                </a:lnTo>
                <a:cubicBezTo>
                  <a:pt x="1568270" y="0"/>
                  <a:pt x="1583762" y="15493"/>
                  <a:pt x="1583762" y="34636"/>
                </a:cubicBezTo>
                <a:lnTo>
                  <a:pt x="1583762" y="1927175"/>
                </a:lnTo>
                <a:cubicBezTo>
                  <a:pt x="1583762" y="1946319"/>
                  <a:pt x="1568270" y="1961811"/>
                  <a:pt x="1549126" y="1961811"/>
                </a:cubicBezTo>
                <a:lnTo>
                  <a:pt x="0" y="1961811"/>
                </a:lnTo>
                <a:lnTo>
                  <a:pt x="1140513" y="0"/>
                </a:lnTo>
                <a:close/>
              </a:path>
            </a:pathLst>
          </a:custGeom>
          <a:solidFill>
            <a:srgbClr val="2196F3"/>
          </a:solidFill>
          <a:ln w="4680"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949635B7-33ED-E87A-357C-F6EB1A778D57}"/>
              </a:ext>
            </a:extLst>
          </p:cNvPr>
          <p:cNvSpPr/>
          <p:nvPr/>
        </p:nvSpPr>
        <p:spPr>
          <a:xfrm>
            <a:off x="8666887" y="3946120"/>
            <a:ext cx="2399357" cy="1641990"/>
          </a:xfrm>
          <a:custGeom>
            <a:avLst/>
            <a:gdLst>
              <a:gd name="connsiteX0" fmla="*/ 3319316 w 3380817"/>
              <a:gd name="connsiteY0" fmla="*/ 0 h 2313649"/>
              <a:gd name="connsiteX1" fmla="*/ 61503 w 3380817"/>
              <a:gd name="connsiteY1" fmla="*/ 0 h 2313649"/>
              <a:gd name="connsiteX2" fmla="*/ 0 w 3380817"/>
              <a:gd name="connsiteY2" fmla="*/ 61503 h 2313649"/>
              <a:gd name="connsiteX3" fmla="*/ 0 w 3380817"/>
              <a:gd name="connsiteY3" fmla="*/ 318466 h 2313649"/>
              <a:gd name="connsiteX4" fmla="*/ 128435 w 3380817"/>
              <a:gd name="connsiteY4" fmla="*/ 318887 h 2313649"/>
              <a:gd name="connsiteX5" fmla="*/ 128435 w 3380817"/>
              <a:gd name="connsiteY5" fmla="*/ 165037 h 2313649"/>
              <a:gd name="connsiteX6" fmla="*/ 163445 w 3380817"/>
              <a:gd name="connsiteY6" fmla="*/ 129745 h 2313649"/>
              <a:gd name="connsiteX7" fmla="*/ 3237921 w 3380817"/>
              <a:gd name="connsiteY7" fmla="*/ 129745 h 2313649"/>
              <a:gd name="connsiteX8" fmla="*/ 3272931 w 3380817"/>
              <a:gd name="connsiteY8" fmla="*/ 165037 h 2313649"/>
              <a:gd name="connsiteX9" fmla="*/ 3272931 w 3380817"/>
              <a:gd name="connsiteY9" fmla="*/ 2165229 h 2313649"/>
              <a:gd name="connsiteX10" fmla="*/ 3237921 w 3380817"/>
              <a:gd name="connsiteY10" fmla="*/ 2200520 h 2313649"/>
              <a:gd name="connsiteX11" fmla="*/ 163445 w 3380817"/>
              <a:gd name="connsiteY11" fmla="*/ 2200520 h 2313649"/>
              <a:gd name="connsiteX12" fmla="*/ 128435 w 3380817"/>
              <a:gd name="connsiteY12" fmla="*/ 2165229 h 2313649"/>
              <a:gd name="connsiteX13" fmla="*/ 128435 w 3380817"/>
              <a:gd name="connsiteY13" fmla="*/ 1989052 h 2313649"/>
              <a:gd name="connsiteX14" fmla="*/ 0 w 3380817"/>
              <a:gd name="connsiteY14" fmla="*/ 1989707 h 2313649"/>
              <a:gd name="connsiteX15" fmla="*/ 0 w 3380817"/>
              <a:gd name="connsiteY15" fmla="*/ 2252147 h 2313649"/>
              <a:gd name="connsiteX16" fmla="*/ 61503 w 3380817"/>
              <a:gd name="connsiteY16" fmla="*/ 2313649 h 2313649"/>
              <a:gd name="connsiteX17" fmla="*/ 3319316 w 3380817"/>
              <a:gd name="connsiteY17" fmla="*/ 2313649 h 2313649"/>
              <a:gd name="connsiteX18" fmla="*/ 3380818 w 3380817"/>
              <a:gd name="connsiteY18" fmla="*/ 2252147 h 2313649"/>
              <a:gd name="connsiteX19" fmla="*/ 3380818 w 3380817"/>
              <a:gd name="connsiteY19" fmla="*/ 61503 h 2313649"/>
              <a:gd name="connsiteX20" fmla="*/ 3319316 w 3380817"/>
              <a:gd name="connsiteY20" fmla="*/ 0 h 23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80817" h="2313649">
                <a:moveTo>
                  <a:pt x="3319316" y="0"/>
                </a:moveTo>
                <a:lnTo>
                  <a:pt x="61503" y="0"/>
                </a:lnTo>
                <a:cubicBezTo>
                  <a:pt x="27662" y="0"/>
                  <a:pt x="0" y="27662"/>
                  <a:pt x="0" y="61503"/>
                </a:cubicBezTo>
                <a:lnTo>
                  <a:pt x="0" y="318466"/>
                </a:lnTo>
                <a:lnTo>
                  <a:pt x="128435" y="318887"/>
                </a:lnTo>
                <a:lnTo>
                  <a:pt x="128435" y="165037"/>
                </a:lnTo>
                <a:cubicBezTo>
                  <a:pt x="128435" y="145566"/>
                  <a:pt x="144115" y="129745"/>
                  <a:pt x="163445" y="129745"/>
                </a:cubicBezTo>
                <a:lnTo>
                  <a:pt x="3237921" y="129745"/>
                </a:lnTo>
                <a:cubicBezTo>
                  <a:pt x="3257251" y="129745"/>
                  <a:pt x="3272931" y="145566"/>
                  <a:pt x="3272931" y="165037"/>
                </a:cubicBezTo>
                <a:lnTo>
                  <a:pt x="3272931" y="2165229"/>
                </a:lnTo>
                <a:cubicBezTo>
                  <a:pt x="3272931" y="2184700"/>
                  <a:pt x="3257251" y="2200520"/>
                  <a:pt x="3237921" y="2200520"/>
                </a:cubicBezTo>
                <a:lnTo>
                  <a:pt x="163445" y="2200520"/>
                </a:lnTo>
                <a:cubicBezTo>
                  <a:pt x="144115" y="2200520"/>
                  <a:pt x="128435" y="2184700"/>
                  <a:pt x="128435" y="2165229"/>
                </a:cubicBezTo>
                <a:lnTo>
                  <a:pt x="128435" y="1989052"/>
                </a:lnTo>
                <a:lnTo>
                  <a:pt x="0" y="1989707"/>
                </a:lnTo>
                <a:lnTo>
                  <a:pt x="0" y="2252147"/>
                </a:lnTo>
                <a:cubicBezTo>
                  <a:pt x="0" y="2285987"/>
                  <a:pt x="27662" y="2313649"/>
                  <a:pt x="61503" y="2313649"/>
                </a:cubicBezTo>
                <a:lnTo>
                  <a:pt x="3319316" y="2313649"/>
                </a:lnTo>
                <a:cubicBezTo>
                  <a:pt x="3353156" y="2313649"/>
                  <a:pt x="3380818" y="2285987"/>
                  <a:pt x="3380818" y="2252147"/>
                </a:cubicBezTo>
                <a:lnTo>
                  <a:pt x="3380818" y="61503"/>
                </a:lnTo>
                <a:cubicBezTo>
                  <a:pt x="3380818" y="27662"/>
                  <a:pt x="3353156" y="0"/>
                  <a:pt x="3319316" y="0"/>
                </a:cubicBezTo>
                <a:close/>
              </a:path>
            </a:pathLst>
          </a:custGeom>
          <a:solidFill>
            <a:srgbClr val="093371"/>
          </a:solidFill>
          <a:ln w="4680"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C1D44277-8712-1DC4-F1BF-64AEE7CF8088}"/>
              </a:ext>
            </a:extLst>
          </p:cNvPr>
          <p:cNvSpPr/>
          <p:nvPr/>
        </p:nvSpPr>
        <p:spPr>
          <a:xfrm>
            <a:off x="8665160" y="4172134"/>
            <a:ext cx="1727" cy="1186075"/>
          </a:xfrm>
          <a:custGeom>
            <a:avLst/>
            <a:gdLst>
              <a:gd name="connsiteX0" fmla="*/ 0 w 2433"/>
              <a:gd name="connsiteY0" fmla="*/ 0 h 1671241"/>
              <a:gd name="connsiteX1" fmla="*/ 0 w 2433"/>
              <a:gd name="connsiteY1" fmla="*/ 1671242 h 1671241"/>
              <a:gd name="connsiteX2" fmla="*/ 2434 w 2433"/>
              <a:gd name="connsiteY2" fmla="*/ 1671242 h 1671241"/>
              <a:gd name="connsiteX3" fmla="*/ 2434 w 2433"/>
              <a:gd name="connsiteY3" fmla="*/ 0 h 1671241"/>
              <a:gd name="connsiteX4" fmla="*/ 0 w 2433"/>
              <a:gd name="connsiteY4" fmla="*/ 0 h 167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 h="1671241">
                <a:moveTo>
                  <a:pt x="0" y="0"/>
                </a:moveTo>
                <a:lnTo>
                  <a:pt x="0" y="1671242"/>
                </a:lnTo>
                <a:lnTo>
                  <a:pt x="2434" y="1671242"/>
                </a:lnTo>
                <a:lnTo>
                  <a:pt x="2434" y="0"/>
                </a:lnTo>
                <a:lnTo>
                  <a:pt x="0" y="0"/>
                </a:lnTo>
                <a:close/>
              </a:path>
            </a:pathLst>
          </a:custGeom>
          <a:solidFill>
            <a:srgbClr val="FFFFFF"/>
          </a:solidFill>
          <a:ln w="4680"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F06963A7-489E-34BB-B83D-E92301704DA3}"/>
              </a:ext>
            </a:extLst>
          </p:cNvPr>
          <p:cNvSpPr/>
          <p:nvPr/>
        </p:nvSpPr>
        <p:spPr>
          <a:xfrm>
            <a:off x="8299830" y="4969960"/>
            <a:ext cx="621472" cy="248004"/>
          </a:xfrm>
          <a:custGeom>
            <a:avLst/>
            <a:gdLst>
              <a:gd name="connsiteX0" fmla="*/ 875687 w 875686"/>
              <a:gd name="connsiteY0" fmla="*/ 0 h 349450"/>
              <a:gd name="connsiteX1" fmla="*/ 405477 w 875686"/>
              <a:gd name="connsiteY1" fmla="*/ 0 h 349450"/>
              <a:gd name="connsiteX2" fmla="*/ 405477 w 875686"/>
              <a:gd name="connsiteY2" fmla="*/ 349451 h 349450"/>
              <a:gd name="connsiteX3" fmla="*/ 0 w 875686"/>
              <a:gd name="connsiteY3" fmla="*/ 349451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0"/>
                </a:moveTo>
                <a:lnTo>
                  <a:pt x="405477" y="0"/>
                </a:lnTo>
                <a:lnTo>
                  <a:pt x="405477" y="349451"/>
                </a:lnTo>
                <a:lnTo>
                  <a:pt x="0" y="349451"/>
                </a:lnTo>
              </a:path>
            </a:pathLst>
          </a:custGeom>
          <a:noFill/>
          <a:ln w="83624" cap="rnd">
            <a:solidFill>
              <a:srgbClr val="093371"/>
            </a:solidFill>
            <a:prstDash val="solid"/>
            <a:round/>
          </a:ln>
        </p:spPr>
        <p:txBody>
          <a:bodyPr rtlCol="0" anchor="ctr"/>
          <a:lstStyle/>
          <a:p>
            <a:endParaRPr lang="es-ES"/>
          </a:p>
        </p:txBody>
      </p:sp>
      <p:sp>
        <p:nvSpPr>
          <p:cNvPr id="26" name="Freeform: Shape 25">
            <a:extLst>
              <a:ext uri="{FF2B5EF4-FFF2-40B4-BE49-F238E27FC236}">
                <a16:creationId xmlns:a16="http://schemas.microsoft.com/office/drawing/2014/main" id="{D46524A6-9BB7-FE30-782E-17E0A550D1BB}"/>
              </a:ext>
            </a:extLst>
          </p:cNvPr>
          <p:cNvSpPr/>
          <p:nvPr/>
        </p:nvSpPr>
        <p:spPr>
          <a:xfrm>
            <a:off x="8299830" y="4775867"/>
            <a:ext cx="326564" cy="3321"/>
          </a:xfrm>
          <a:custGeom>
            <a:avLst/>
            <a:gdLst>
              <a:gd name="connsiteX0" fmla="*/ 0 w 460146"/>
              <a:gd name="connsiteY0" fmla="*/ 0 h 4680"/>
              <a:gd name="connsiteX1" fmla="*/ 460146 w 460146"/>
              <a:gd name="connsiteY1" fmla="*/ 0 h 4680"/>
            </a:gdLst>
            <a:ahLst/>
            <a:cxnLst>
              <a:cxn ang="0">
                <a:pos x="connsiteX0" y="connsiteY0"/>
              </a:cxn>
              <a:cxn ang="0">
                <a:pos x="connsiteX1" y="connsiteY1"/>
              </a:cxn>
            </a:cxnLst>
            <a:rect l="l" t="t" r="r" b="b"/>
            <a:pathLst>
              <a:path w="460146" h="4680">
                <a:moveTo>
                  <a:pt x="0" y="0"/>
                </a:moveTo>
                <a:lnTo>
                  <a:pt x="460146" y="0"/>
                </a:lnTo>
              </a:path>
            </a:pathLst>
          </a:custGeom>
          <a:ln w="83624" cap="rnd">
            <a:solidFill>
              <a:srgbClr val="093371"/>
            </a:solidFill>
            <a:prstDash val="solid"/>
            <a:round/>
          </a:ln>
        </p:spPr>
        <p:txBody>
          <a:bodyPr rtlCol="0" anchor="ctr"/>
          <a:lstStyle/>
          <a:p>
            <a:endParaRPr lang="es-ES"/>
          </a:p>
        </p:txBody>
      </p:sp>
      <p:sp>
        <p:nvSpPr>
          <p:cNvPr id="27" name="Freeform: Shape 26">
            <a:extLst>
              <a:ext uri="{FF2B5EF4-FFF2-40B4-BE49-F238E27FC236}">
                <a16:creationId xmlns:a16="http://schemas.microsoft.com/office/drawing/2014/main" id="{B2D4130D-0E33-453A-7BD7-0A300F18787A}"/>
              </a:ext>
            </a:extLst>
          </p:cNvPr>
          <p:cNvSpPr/>
          <p:nvPr/>
        </p:nvSpPr>
        <p:spPr>
          <a:xfrm>
            <a:off x="8765876" y="4778757"/>
            <a:ext cx="282550" cy="3321"/>
          </a:xfrm>
          <a:custGeom>
            <a:avLst/>
            <a:gdLst>
              <a:gd name="connsiteX0" fmla="*/ 0 w 398128"/>
              <a:gd name="connsiteY0" fmla="*/ 0 h 4680"/>
              <a:gd name="connsiteX1" fmla="*/ 398129 w 398128"/>
              <a:gd name="connsiteY1" fmla="*/ 0 h 4680"/>
            </a:gdLst>
            <a:ahLst/>
            <a:cxnLst>
              <a:cxn ang="0">
                <a:pos x="connsiteX0" y="connsiteY0"/>
              </a:cxn>
              <a:cxn ang="0">
                <a:pos x="connsiteX1" y="connsiteY1"/>
              </a:cxn>
            </a:cxnLst>
            <a:rect l="l" t="t" r="r" b="b"/>
            <a:pathLst>
              <a:path w="398128" h="4680">
                <a:moveTo>
                  <a:pt x="0" y="0"/>
                </a:moveTo>
                <a:lnTo>
                  <a:pt x="398129" y="0"/>
                </a:lnTo>
              </a:path>
            </a:pathLst>
          </a:custGeom>
          <a:ln w="83624" cap="rnd">
            <a:solidFill>
              <a:srgbClr val="093371"/>
            </a:solidFill>
            <a:prstDash val="solid"/>
            <a:round/>
          </a:ln>
        </p:spPr>
        <p:txBody>
          <a:bodyPr rtlCol="0" anchor="ctr"/>
          <a:lstStyle/>
          <a:p>
            <a:endParaRPr lang="es-ES"/>
          </a:p>
        </p:txBody>
      </p:sp>
      <p:sp>
        <p:nvSpPr>
          <p:cNvPr id="28" name="Freeform: Shape 27">
            <a:extLst>
              <a:ext uri="{FF2B5EF4-FFF2-40B4-BE49-F238E27FC236}">
                <a16:creationId xmlns:a16="http://schemas.microsoft.com/office/drawing/2014/main" id="{F852ADE5-619B-E26A-2B5D-753778253D53}"/>
              </a:ext>
            </a:extLst>
          </p:cNvPr>
          <p:cNvSpPr/>
          <p:nvPr/>
        </p:nvSpPr>
        <p:spPr>
          <a:xfrm>
            <a:off x="7930581" y="4628779"/>
            <a:ext cx="297299" cy="297299"/>
          </a:xfrm>
          <a:custGeom>
            <a:avLst/>
            <a:gdLst>
              <a:gd name="connsiteX0" fmla="*/ 418910 w 418910"/>
              <a:gd name="connsiteY0" fmla="*/ 209455 h 418910"/>
              <a:gd name="connsiteX1" fmla="*/ 209455 w 418910"/>
              <a:gd name="connsiteY1" fmla="*/ 418910 h 418910"/>
              <a:gd name="connsiteX2" fmla="*/ 0 w 418910"/>
              <a:gd name="connsiteY2" fmla="*/ 209455 h 418910"/>
              <a:gd name="connsiteX3" fmla="*/ 209455 w 418910"/>
              <a:gd name="connsiteY3" fmla="*/ 0 h 418910"/>
              <a:gd name="connsiteX4" fmla="*/ 418910 w 418910"/>
              <a:gd name="connsiteY4" fmla="*/ 209455 h 41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910" h="418910">
                <a:moveTo>
                  <a:pt x="418910" y="209455"/>
                </a:moveTo>
                <a:cubicBezTo>
                  <a:pt x="418910" y="325134"/>
                  <a:pt x="325134" y="418910"/>
                  <a:pt x="209455" y="418910"/>
                </a:cubicBezTo>
                <a:cubicBezTo>
                  <a:pt x="93776" y="418910"/>
                  <a:pt x="0" y="325134"/>
                  <a:pt x="0" y="209455"/>
                </a:cubicBezTo>
                <a:cubicBezTo>
                  <a:pt x="0" y="93776"/>
                  <a:pt x="93776" y="0"/>
                  <a:pt x="209455" y="0"/>
                </a:cubicBezTo>
                <a:cubicBezTo>
                  <a:pt x="325134" y="0"/>
                  <a:pt x="418910" y="93776"/>
                  <a:pt x="418910" y="209455"/>
                </a:cubicBezTo>
                <a:close/>
              </a:path>
            </a:pathLst>
          </a:custGeom>
          <a:solidFill>
            <a:srgbClr val="093371"/>
          </a:solidFill>
          <a:ln w="4680"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8FA8381D-62BE-730C-F8E5-73A090EF369E}"/>
              </a:ext>
            </a:extLst>
          </p:cNvPr>
          <p:cNvSpPr/>
          <p:nvPr/>
        </p:nvSpPr>
        <p:spPr>
          <a:xfrm>
            <a:off x="7953435" y="4201996"/>
            <a:ext cx="251559" cy="251559"/>
          </a:xfrm>
          <a:custGeom>
            <a:avLst/>
            <a:gdLst>
              <a:gd name="connsiteX0" fmla="*/ 323380 w 354459"/>
              <a:gd name="connsiteY0" fmla="*/ 0 h 354459"/>
              <a:gd name="connsiteX1" fmla="*/ 354459 w 354459"/>
              <a:gd name="connsiteY1" fmla="*/ 31079 h 354459"/>
              <a:gd name="connsiteX2" fmla="*/ 354459 w 354459"/>
              <a:gd name="connsiteY2" fmla="*/ 323380 h 354459"/>
              <a:gd name="connsiteX3" fmla="*/ 323380 w 354459"/>
              <a:gd name="connsiteY3" fmla="*/ 354459 h 354459"/>
              <a:gd name="connsiteX4" fmla="*/ 31079 w 354459"/>
              <a:gd name="connsiteY4" fmla="*/ 354459 h 354459"/>
              <a:gd name="connsiteX5" fmla="*/ 0 w 354459"/>
              <a:gd name="connsiteY5" fmla="*/ 323380 h 354459"/>
              <a:gd name="connsiteX6" fmla="*/ 0 w 354459"/>
              <a:gd name="connsiteY6" fmla="*/ 31079 h 354459"/>
              <a:gd name="connsiteX7" fmla="*/ 31079 w 354459"/>
              <a:gd name="connsiteY7" fmla="*/ 0 h 35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459" h="354459">
                <a:moveTo>
                  <a:pt x="323380" y="0"/>
                </a:moveTo>
                <a:cubicBezTo>
                  <a:pt x="340545" y="0"/>
                  <a:pt x="354459" y="13915"/>
                  <a:pt x="354459" y="31079"/>
                </a:cubicBezTo>
                <a:lnTo>
                  <a:pt x="354459" y="323380"/>
                </a:lnTo>
                <a:cubicBezTo>
                  <a:pt x="354459" y="340545"/>
                  <a:pt x="340545" y="354459"/>
                  <a:pt x="323380" y="354459"/>
                </a:cubicBezTo>
                <a:lnTo>
                  <a:pt x="31079" y="354459"/>
                </a:lnTo>
                <a:cubicBezTo>
                  <a:pt x="13915" y="354459"/>
                  <a:pt x="0" y="340545"/>
                  <a:pt x="0" y="323380"/>
                </a:cubicBezTo>
                <a:lnTo>
                  <a:pt x="0" y="31079"/>
                </a:lnTo>
                <a:cubicBezTo>
                  <a:pt x="0" y="13915"/>
                  <a:pt x="13915" y="0"/>
                  <a:pt x="31079" y="0"/>
                </a:cubicBezTo>
                <a:close/>
              </a:path>
            </a:pathLst>
          </a:custGeom>
          <a:solidFill>
            <a:srgbClr val="FF8F02"/>
          </a:solidFill>
          <a:ln w="4680"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091B7A2A-A210-EADF-8964-095E4B013B7A}"/>
              </a:ext>
            </a:extLst>
          </p:cNvPr>
          <p:cNvSpPr/>
          <p:nvPr/>
        </p:nvSpPr>
        <p:spPr>
          <a:xfrm>
            <a:off x="7934117" y="5067271"/>
            <a:ext cx="290199" cy="270841"/>
          </a:xfrm>
          <a:custGeom>
            <a:avLst/>
            <a:gdLst>
              <a:gd name="connsiteX0" fmla="*/ 25629 w 408905"/>
              <a:gd name="connsiteY0" fmla="*/ 381583 h 381629"/>
              <a:gd name="connsiteX1" fmla="*/ 383271 w 408905"/>
              <a:gd name="connsiteY1" fmla="*/ 381583 h 381629"/>
              <a:gd name="connsiteX2" fmla="*/ 405784 w 408905"/>
              <a:gd name="connsiteY2" fmla="*/ 343764 h 381629"/>
              <a:gd name="connsiteX3" fmla="*/ 226940 w 408905"/>
              <a:gd name="connsiteY3" fmla="*/ 13410 h 381629"/>
              <a:gd name="connsiteX4" fmla="*/ 181913 w 408905"/>
              <a:gd name="connsiteY4" fmla="*/ 13410 h 381629"/>
              <a:gd name="connsiteX5" fmla="*/ 3115 w 408905"/>
              <a:gd name="connsiteY5" fmla="*/ 343811 h 381629"/>
              <a:gd name="connsiteX6" fmla="*/ 25629 w 408905"/>
              <a:gd name="connsiteY6" fmla="*/ 381630 h 3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905" h="381629">
                <a:moveTo>
                  <a:pt x="25629" y="381583"/>
                </a:moveTo>
                <a:lnTo>
                  <a:pt x="383271" y="381583"/>
                </a:lnTo>
                <a:cubicBezTo>
                  <a:pt x="402695" y="381583"/>
                  <a:pt x="415005" y="360848"/>
                  <a:pt x="405784" y="343764"/>
                </a:cubicBezTo>
                <a:lnTo>
                  <a:pt x="226940" y="13410"/>
                </a:lnTo>
                <a:cubicBezTo>
                  <a:pt x="217251" y="-4470"/>
                  <a:pt x="191602" y="-4470"/>
                  <a:pt x="181913" y="13410"/>
                </a:cubicBezTo>
                <a:lnTo>
                  <a:pt x="3115" y="343811"/>
                </a:lnTo>
                <a:cubicBezTo>
                  <a:pt x="-6105" y="360895"/>
                  <a:pt x="6251" y="381630"/>
                  <a:pt x="25629" y="381630"/>
                </a:cubicBezTo>
                <a:close/>
              </a:path>
            </a:pathLst>
          </a:custGeom>
          <a:solidFill>
            <a:srgbClr val="2196F3"/>
          </a:solidFill>
          <a:ln w="4680"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D0D690D4-DD62-D9B7-EDBC-9A5D87E397EB}"/>
              </a:ext>
            </a:extLst>
          </p:cNvPr>
          <p:cNvSpPr/>
          <p:nvPr/>
        </p:nvSpPr>
        <p:spPr>
          <a:xfrm>
            <a:off x="8299830" y="4328855"/>
            <a:ext cx="621472" cy="248004"/>
          </a:xfrm>
          <a:custGeom>
            <a:avLst/>
            <a:gdLst>
              <a:gd name="connsiteX0" fmla="*/ 875687 w 875686"/>
              <a:gd name="connsiteY0" fmla="*/ 349451 h 349450"/>
              <a:gd name="connsiteX1" fmla="*/ 405477 w 875686"/>
              <a:gd name="connsiteY1" fmla="*/ 349451 h 349450"/>
              <a:gd name="connsiteX2" fmla="*/ 405477 w 875686"/>
              <a:gd name="connsiteY2" fmla="*/ 0 h 349450"/>
              <a:gd name="connsiteX3" fmla="*/ 0 w 875686"/>
              <a:gd name="connsiteY3" fmla="*/ 0 h 349450"/>
            </a:gdLst>
            <a:ahLst/>
            <a:cxnLst>
              <a:cxn ang="0">
                <a:pos x="connsiteX0" y="connsiteY0"/>
              </a:cxn>
              <a:cxn ang="0">
                <a:pos x="connsiteX1" y="connsiteY1"/>
              </a:cxn>
              <a:cxn ang="0">
                <a:pos x="connsiteX2" y="connsiteY2"/>
              </a:cxn>
              <a:cxn ang="0">
                <a:pos x="connsiteX3" y="connsiteY3"/>
              </a:cxn>
            </a:cxnLst>
            <a:rect l="l" t="t" r="r" b="b"/>
            <a:pathLst>
              <a:path w="875686" h="349450">
                <a:moveTo>
                  <a:pt x="875687" y="349451"/>
                </a:moveTo>
                <a:lnTo>
                  <a:pt x="405477" y="349451"/>
                </a:lnTo>
                <a:lnTo>
                  <a:pt x="405477" y="0"/>
                </a:lnTo>
                <a:lnTo>
                  <a:pt x="0" y="0"/>
                </a:lnTo>
              </a:path>
            </a:pathLst>
          </a:custGeom>
          <a:noFill/>
          <a:ln w="83624" cap="rnd">
            <a:solidFill>
              <a:srgbClr val="093371"/>
            </a:solidFill>
            <a:prstDash val="solid"/>
            <a:round/>
          </a:ln>
        </p:spPr>
        <p:txBody>
          <a:bodyPr rtlCol="0" anchor="ctr"/>
          <a:lstStyle/>
          <a:p>
            <a:endParaRPr lang="es-ES"/>
          </a:p>
        </p:txBody>
      </p:sp>
    </p:spTree>
    <p:custDataLst>
      <p:tags r:id="rId1"/>
    </p:custDataLst>
    <p:extLst>
      <p:ext uri="{BB962C8B-B14F-4D97-AF65-F5344CB8AC3E}">
        <p14:creationId xmlns:p14="http://schemas.microsoft.com/office/powerpoint/2010/main" val="3320505591"/>
      </p:ext>
    </p:extLst>
  </p:cSld>
  <p:clrMapOvr>
    <a:masterClrMapping/>
  </p:clrMapOvr>
  <mc:AlternateContent xmlns:mc="http://schemas.openxmlformats.org/markup-compatibility/2006" xmlns:p14="http://schemas.microsoft.com/office/powerpoint/2010/main">
    <mc:Choice Requires="p14">
      <p:transition spd="slow" p14:dur="2000" advClick="0" advTm="12528"/>
    </mc:Choice>
    <mc:Fallback xmlns="">
      <p:transition spd="slow" advClick="0" advTm="125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additive="base">
                                        <p:cTn id="64" dur="500"/>
                                        <p:tgtEl>
                                          <p:spTgt spid="28"/>
                                        </p:tgtEl>
                                        <p:attrNameLst>
                                          <p:attrName>ppt_x</p:attrName>
                                        </p:attrNameLst>
                                      </p:cBhvr>
                                      <p:tavLst>
                                        <p:tav tm="0">
                                          <p:val>
                                            <p:strVal val="#ppt_x-#ppt_w*1.125000"/>
                                          </p:val>
                                        </p:tav>
                                        <p:tav tm="100000">
                                          <p:val>
                                            <p:strVal val="#ppt_x"/>
                                          </p:val>
                                        </p:tav>
                                      </p:tavLst>
                                    </p:anim>
                                    <p:animEffect transition="in" filter="wipe(right)">
                                      <p:cBhvr>
                                        <p:cTn id="65" dur="500"/>
                                        <p:tgtEl>
                                          <p:spTgt spid="28"/>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500"/>
                                        <p:tgtEl>
                                          <p:spTgt spid="31"/>
                                        </p:tgtEl>
                                        <p:attrNameLst>
                                          <p:attrName>ppt_x</p:attrName>
                                        </p:attrNameLst>
                                      </p:cBhvr>
                                      <p:tavLst>
                                        <p:tav tm="0">
                                          <p:val>
                                            <p:strVal val="#ppt_x-#ppt_w*1.125000"/>
                                          </p:val>
                                        </p:tav>
                                        <p:tav tm="100000">
                                          <p:val>
                                            <p:strVal val="#ppt_x"/>
                                          </p:val>
                                        </p:tav>
                                      </p:tavLst>
                                    </p:anim>
                                    <p:animEffect transition="in" filter="wipe(right)">
                                      <p:cBhvr>
                                        <p:cTn id="69" dur="500"/>
                                        <p:tgtEl>
                                          <p:spTgt spid="31"/>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additive="base">
                                        <p:cTn id="72" dur="500"/>
                                        <p:tgtEl>
                                          <p:spTgt spid="32"/>
                                        </p:tgtEl>
                                        <p:attrNameLst>
                                          <p:attrName>ppt_x</p:attrName>
                                        </p:attrNameLst>
                                      </p:cBhvr>
                                      <p:tavLst>
                                        <p:tav tm="0">
                                          <p:val>
                                            <p:strVal val="#ppt_x-#ppt_w*1.125000"/>
                                          </p:val>
                                        </p:tav>
                                        <p:tav tm="100000">
                                          <p:val>
                                            <p:strVal val="#ppt_x"/>
                                          </p:val>
                                        </p:tav>
                                      </p:tavLst>
                                    </p:anim>
                                    <p:animEffect transition="in" filter="wipe(right)">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animBg="1"/>
      <p:bldP spid="16" grpId="0" animBg="1"/>
      <p:bldP spid="17" grpId="0" animBg="1"/>
      <p:bldP spid="18" grpId="0" animBg="1"/>
      <p:bldP spid="19" grpId="0" animBg="1"/>
      <p:bldP spid="20" grpId="0" animBg="1"/>
      <p:bldP spid="22" grpId="0" animBg="1"/>
      <p:bldP spid="26" grpId="0" animBg="1"/>
      <p:bldP spid="27" grpId="0" animBg="1"/>
      <p:bldP spid="28" grpId="0" animBg="1"/>
      <p:bldP spid="31" grpId="0" animBg="1"/>
      <p:bldP spid="3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s-ES"/>
              <a:t>RMNCAH example</a:t>
            </a:r>
            <a:endParaRPr lang="en-NO" dirty="0"/>
          </a:p>
        </p:txBody>
      </p:sp>
      <p:pic>
        <p:nvPicPr>
          <p:cNvPr id="38" name="Picture 37">
            <a:extLst>
              <a:ext uri="{FF2B5EF4-FFF2-40B4-BE49-F238E27FC236}">
                <a16:creationId xmlns:a16="http://schemas.microsoft.com/office/drawing/2014/main" id="{D3E6610B-329B-1B10-350B-8C34628E4750}"/>
              </a:ext>
            </a:extLst>
          </p:cNvPr>
          <p:cNvPicPr>
            <a:picLocks noChangeAspect="1"/>
          </p:cNvPicPr>
          <p:nvPr/>
        </p:nvPicPr>
        <p:blipFill>
          <a:blip r:embed="rId4"/>
          <a:stretch>
            <a:fillRect/>
          </a:stretch>
        </p:blipFill>
        <p:spPr>
          <a:xfrm>
            <a:off x="2654239" y="1634397"/>
            <a:ext cx="1133593" cy="1094341"/>
          </a:xfrm>
          <a:prstGeom prst="rect">
            <a:avLst/>
          </a:prstGeom>
        </p:spPr>
      </p:pic>
      <p:sp>
        <p:nvSpPr>
          <p:cNvPr id="6" name="TextBox 5">
            <a:extLst>
              <a:ext uri="{FF2B5EF4-FFF2-40B4-BE49-F238E27FC236}">
                <a16:creationId xmlns:a16="http://schemas.microsoft.com/office/drawing/2014/main" id="{38A218C5-0411-0DCE-7F05-F26AEDB7BC6F}"/>
              </a:ext>
            </a:extLst>
          </p:cNvPr>
          <p:cNvSpPr txBox="1"/>
          <p:nvPr/>
        </p:nvSpPr>
        <p:spPr>
          <a:xfrm>
            <a:off x="1737941" y="2819239"/>
            <a:ext cx="2946175" cy="461665"/>
          </a:xfrm>
          <a:prstGeom prst="rect">
            <a:avLst/>
          </a:prstGeom>
          <a:noFill/>
        </p:spPr>
        <p:txBody>
          <a:bodyPr wrap="square" rtlCol="0">
            <a:spAutoFit/>
          </a:bodyPr>
          <a:lstStyle/>
          <a:p>
            <a:pPr algn="ctr">
              <a:buClr>
                <a:srgbClr val="008CCF"/>
              </a:buClr>
            </a:pPr>
            <a:r>
              <a:rPr lang="en-US" sz="2400" dirty="0"/>
              <a:t>P</a:t>
            </a:r>
            <a:r>
              <a:rPr lang="en-NO" sz="2400" dirty="0"/>
              <a:t>ersonal account</a:t>
            </a:r>
          </a:p>
        </p:txBody>
      </p:sp>
      <p:pic>
        <p:nvPicPr>
          <p:cNvPr id="39" name="Picture 38">
            <a:extLst>
              <a:ext uri="{FF2B5EF4-FFF2-40B4-BE49-F238E27FC236}">
                <a16:creationId xmlns:a16="http://schemas.microsoft.com/office/drawing/2014/main" id="{A2894F05-7677-9609-5085-7F84A15B63D5}"/>
              </a:ext>
            </a:extLst>
          </p:cNvPr>
          <p:cNvPicPr>
            <a:picLocks noChangeAspect="1"/>
          </p:cNvPicPr>
          <p:nvPr/>
        </p:nvPicPr>
        <p:blipFill>
          <a:blip r:embed="rId4"/>
          <a:stretch>
            <a:fillRect/>
          </a:stretch>
        </p:blipFill>
        <p:spPr>
          <a:xfrm>
            <a:off x="2211811" y="4206342"/>
            <a:ext cx="836387" cy="807426"/>
          </a:xfrm>
          <a:prstGeom prst="rect">
            <a:avLst/>
          </a:prstGeom>
        </p:spPr>
      </p:pic>
      <p:pic>
        <p:nvPicPr>
          <p:cNvPr id="40" name="Picture 39">
            <a:extLst>
              <a:ext uri="{FF2B5EF4-FFF2-40B4-BE49-F238E27FC236}">
                <a16:creationId xmlns:a16="http://schemas.microsoft.com/office/drawing/2014/main" id="{BBE1FB62-91CA-9962-1E79-5ABEAE067086}"/>
              </a:ext>
            </a:extLst>
          </p:cNvPr>
          <p:cNvPicPr>
            <a:picLocks noChangeAspect="1"/>
          </p:cNvPicPr>
          <p:nvPr/>
        </p:nvPicPr>
        <p:blipFill>
          <a:blip r:embed="rId4"/>
          <a:stretch>
            <a:fillRect/>
          </a:stretch>
        </p:blipFill>
        <p:spPr>
          <a:xfrm>
            <a:off x="2792836" y="3999866"/>
            <a:ext cx="836387" cy="807426"/>
          </a:xfrm>
          <a:prstGeom prst="rect">
            <a:avLst/>
          </a:prstGeom>
        </p:spPr>
      </p:pic>
      <p:pic>
        <p:nvPicPr>
          <p:cNvPr id="41" name="Picture 40">
            <a:extLst>
              <a:ext uri="{FF2B5EF4-FFF2-40B4-BE49-F238E27FC236}">
                <a16:creationId xmlns:a16="http://schemas.microsoft.com/office/drawing/2014/main" id="{A73C1541-EAC1-145C-883B-5D8B53837F8E}"/>
              </a:ext>
            </a:extLst>
          </p:cNvPr>
          <p:cNvPicPr>
            <a:picLocks noChangeAspect="1"/>
          </p:cNvPicPr>
          <p:nvPr/>
        </p:nvPicPr>
        <p:blipFill>
          <a:blip r:embed="rId4"/>
          <a:stretch>
            <a:fillRect/>
          </a:stretch>
        </p:blipFill>
        <p:spPr>
          <a:xfrm>
            <a:off x="3368830" y="4206342"/>
            <a:ext cx="836387" cy="807426"/>
          </a:xfrm>
          <a:prstGeom prst="rect">
            <a:avLst/>
          </a:prstGeom>
        </p:spPr>
      </p:pic>
      <p:sp>
        <p:nvSpPr>
          <p:cNvPr id="8" name="TextBox 7">
            <a:extLst>
              <a:ext uri="{FF2B5EF4-FFF2-40B4-BE49-F238E27FC236}">
                <a16:creationId xmlns:a16="http://schemas.microsoft.com/office/drawing/2014/main" id="{536FE5F6-FE4D-C7B2-B873-6726F86980FE}"/>
              </a:ext>
            </a:extLst>
          </p:cNvPr>
          <p:cNvSpPr txBox="1"/>
          <p:nvPr/>
        </p:nvSpPr>
        <p:spPr>
          <a:xfrm>
            <a:off x="1953881" y="5091200"/>
            <a:ext cx="2730235" cy="461665"/>
          </a:xfrm>
          <a:prstGeom prst="rect">
            <a:avLst/>
          </a:prstGeom>
          <a:noFill/>
        </p:spPr>
        <p:txBody>
          <a:bodyPr wrap="none" rtlCol="0">
            <a:spAutoFit/>
          </a:bodyPr>
          <a:lstStyle/>
          <a:p>
            <a:pPr algn="ctr">
              <a:buClr>
                <a:srgbClr val="008CCF"/>
              </a:buClr>
            </a:pPr>
            <a:r>
              <a:rPr lang="en-NO" sz="2400" dirty="0"/>
              <a:t>Academy admins</a:t>
            </a:r>
          </a:p>
        </p:txBody>
      </p:sp>
      <p:cxnSp>
        <p:nvCxnSpPr>
          <p:cNvPr id="42" name="Straight Arrow Connector 41">
            <a:extLst>
              <a:ext uri="{FF2B5EF4-FFF2-40B4-BE49-F238E27FC236}">
                <a16:creationId xmlns:a16="http://schemas.microsoft.com/office/drawing/2014/main" id="{E369B167-2495-FFCB-6C4D-A2DF8034C516}"/>
              </a:ext>
            </a:extLst>
          </p:cNvPr>
          <p:cNvCxnSpPr>
            <a:cxnSpLocks/>
          </p:cNvCxnSpPr>
          <p:nvPr/>
        </p:nvCxnSpPr>
        <p:spPr>
          <a:xfrm>
            <a:off x="4517460" y="2302056"/>
            <a:ext cx="735538" cy="0"/>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9858C09-06CE-2875-421F-67CC294C85D3}"/>
              </a:ext>
            </a:extLst>
          </p:cNvPr>
          <p:cNvCxnSpPr>
            <a:cxnSpLocks/>
          </p:cNvCxnSpPr>
          <p:nvPr/>
        </p:nvCxnSpPr>
        <p:spPr>
          <a:xfrm>
            <a:off x="4517460" y="4563530"/>
            <a:ext cx="693041" cy="0"/>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9D03A593-C6FF-64DC-37F2-E6CAE4D8C5A9}"/>
              </a:ext>
            </a:extLst>
          </p:cNvPr>
          <p:cNvPicPr>
            <a:picLocks noChangeAspect="1"/>
          </p:cNvPicPr>
          <p:nvPr/>
        </p:nvPicPr>
        <p:blipFill>
          <a:blip r:embed="rId5"/>
          <a:stretch>
            <a:fillRect/>
          </a:stretch>
        </p:blipFill>
        <p:spPr>
          <a:xfrm>
            <a:off x="6482927" y="2098867"/>
            <a:ext cx="714038" cy="398092"/>
          </a:xfrm>
          <a:prstGeom prst="rect">
            <a:avLst/>
          </a:prstGeom>
        </p:spPr>
      </p:pic>
      <p:pic>
        <p:nvPicPr>
          <p:cNvPr id="45" name="Picture 44">
            <a:extLst>
              <a:ext uri="{FF2B5EF4-FFF2-40B4-BE49-F238E27FC236}">
                <a16:creationId xmlns:a16="http://schemas.microsoft.com/office/drawing/2014/main" id="{7C8F562B-6A95-0746-D8E9-281AD3DC80F9}"/>
              </a:ext>
            </a:extLst>
          </p:cNvPr>
          <p:cNvPicPr>
            <a:picLocks noChangeAspect="1"/>
          </p:cNvPicPr>
          <p:nvPr/>
        </p:nvPicPr>
        <p:blipFill>
          <a:blip r:embed="rId6"/>
          <a:stretch>
            <a:fillRect/>
          </a:stretch>
        </p:blipFill>
        <p:spPr>
          <a:xfrm>
            <a:off x="5707549" y="1946019"/>
            <a:ext cx="572645" cy="572645"/>
          </a:xfrm>
          <a:prstGeom prst="rect">
            <a:avLst/>
          </a:prstGeom>
        </p:spPr>
      </p:pic>
      <p:pic>
        <p:nvPicPr>
          <p:cNvPr id="46" name="Picture 45">
            <a:extLst>
              <a:ext uri="{FF2B5EF4-FFF2-40B4-BE49-F238E27FC236}">
                <a16:creationId xmlns:a16="http://schemas.microsoft.com/office/drawing/2014/main" id="{0A7FADCF-D7DC-5375-726D-CD60CCAD4430}"/>
              </a:ext>
            </a:extLst>
          </p:cNvPr>
          <p:cNvPicPr>
            <a:picLocks noChangeAspect="1"/>
          </p:cNvPicPr>
          <p:nvPr/>
        </p:nvPicPr>
        <p:blipFill>
          <a:blip r:embed="rId5"/>
          <a:stretch>
            <a:fillRect/>
          </a:stretch>
        </p:blipFill>
        <p:spPr>
          <a:xfrm>
            <a:off x="6045089" y="4364484"/>
            <a:ext cx="714038" cy="398092"/>
          </a:xfrm>
          <a:prstGeom prst="rect">
            <a:avLst/>
          </a:prstGeom>
        </p:spPr>
      </p:pic>
      <p:sp>
        <p:nvSpPr>
          <p:cNvPr id="10" name="TextBox 9">
            <a:extLst>
              <a:ext uri="{FF2B5EF4-FFF2-40B4-BE49-F238E27FC236}">
                <a16:creationId xmlns:a16="http://schemas.microsoft.com/office/drawing/2014/main" id="{3B1FAC6F-D2A5-F5C9-DA90-316C84C182E7}"/>
              </a:ext>
            </a:extLst>
          </p:cNvPr>
          <p:cNvSpPr txBox="1"/>
          <p:nvPr/>
        </p:nvSpPr>
        <p:spPr>
          <a:xfrm>
            <a:off x="5358392" y="2819239"/>
            <a:ext cx="2087431" cy="830997"/>
          </a:xfrm>
          <a:prstGeom prst="rect">
            <a:avLst/>
          </a:prstGeom>
          <a:noFill/>
        </p:spPr>
        <p:txBody>
          <a:bodyPr wrap="none" rtlCol="0">
            <a:spAutoFit/>
          </a:bodyPr>
          <a:lstStyle/>
          <a:p>
            <a:pPr algn="ctr">
              <a:buClr>
                <a:srgbClr val="008CCF"/>
              </a:buClr>
            </a:pPr>
            <a:r>
              <a:rPr lang="en-NO" sz="2400" dirty="0"/>
              <a:t>Capture and </a:t>
            </a:r>
            <a:br>
              <a:rPr lang="en-NO" sz="2400" dirty="0"/>
            </a:br>
            <a:r>
              <a:rPr lang="en-NO" sz="2400" dirty="0"/>
              <a:t>view data</a:t>
            </a:r>
          </a:p>
        </p:txBody>
      </p:sp>
      <p:sp>
        <p:nvSpPr>
          <p:cNvPr id="11" name="TextBox 10">
            <a:extLst>
              <a:ext uri="{FF2B5EF4-FFF2-40B4-BE49-F238E27FC236}">
                <a16:creationId xmlns:a16="http://schemas.microsoft.com/office/drawing/2014/main" id="{F7614EF1-7079-868F-FA70-7B89FC0623E4}"/>
              </a:ext>
            </a:extLst>
          </p:cNvPr>
          <p:cNvSpPr txBox="1"/>
          <p:nvPr/>
        </p:nvSpPr>
        <p:spPr>
          <a:xfrm>
            <a:off x="5348978" y="5091200"/>
            <a:ext cx="2215286" cy="461665"/>
          </a:xfrm>
          <a:prstGeom prst="rect">
            <a:avLst/>
          </a:prstGeom>
          <a:noFill/>
        </p:spPr>
        <p:txBody>
          <a:bodyPr wrap="none" rtlCol="0">
            <a:spAutoFit/>
          </a:bodyPr>
          <a:lstStyle/>
          <a:p>
            <a:pPr algn="ctr">
              <a:buClr>
                <a:srgbClr val="008CCF"/>
              </a:buClr>
            </a:pPr>
            <a:r>
              <a:rPr lang="en-US" sz="2400" dirty="0"/>
              <a:t>V</a:t>
            </a:r>
            <a:r>
              <a:rPr lang="en-NO" sz="2400" dirty="0"/>
              <a:t>iew the data</a:t>
            </a:r>
          </a:p>
        </p:txBody>
      </p:sp>
      <p:sp>
        <p:nvSpPr>
          <p:cNvPr id="47" name="Right Brace 46">
            <a:extLst>
              <a:ext uri="{FF2B5EF4-FFF2-40B4-BE49-F238E27FC236}">
                <a16:creationId xmlns:a16="http://schemas.microsoft.com/office/drawing/2014/main" id="{69432B9F-3270-95E5-DD06-42BB313C0170}"/>
              </a:ext>
            </a:extLst>
          </p:cNvPr>
          <p:cNvSpPr/>
          <p:nvPr/>
        </p:nvSpPr>
        <p:spPr>
          <a:xfrm>
            <a:off x="7712484" y="1861628"/>
            <a:ext cx="502301" cy="3624775"/>
          </a:xfrm>
          <a:prstGeom prst="rightBrace">
            <a:avLst>
              <a:gd name="adj1" fmla="val 64017"/>
              <a:gd name="adj2" fmla="val 50000"/>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TextBox 13">
            <a:extLst>
              <a:ext uri="{FF2B5EF4-FFF2-40B4-BE49-F238E27FC236}">
                <a16:creationId xmlns:a16="http://schemas.microsoft.com/office/drawing/2014/main" id="{600D0F0A-CBF4-674F-3976-3ACBD03EFDF9}"/>
              </a:ext>
            </a:extLst>
          </p:cNvPr>
          <p:cNvSpPr txBox="1"/>
          <p:nvPr/>
        </p:nvSpPr>
        <p:spPr>
          <a:xfrm>
            <a:off x="8288478" y="3015341"/>
            <a:ext cx="2642070" cy="461665"/>
          </a:xfrm>
          <a:prstGeom prst="rect">
            <a:avLst/>
          </a:prstGeom>
          <a:noFill/>
        </p:spPr>
        <p:txBody>
          <a:bodyPr wrap="none" rtlCol="0">
            <a:spAutoFit/>
          </a:bodyPr>
          <a:lstStyle/>
          <a:p>
            <a:pPr algn="ctr">
              <a:buClr>
                <a:srgbClr val="008CCF"/>
              </a:buClr>
            </a:pPr>
            <a:r>
              <a:rPr lang="en-US" sz="2400" dirty="0"/>
              <a:t>S</a:t>
            </a:r>
            <a:r>
              <a:rPr lang="en-NO" sz="2400" dirty="0"/>
              <a:t>haring settings</a:t>
            </a:r>
          </a:p>
        </p:txBody>
      </p:sp>
      <p:sp>
        <p:nvSpPr>
          <p:cNvPr id="15" name="TextBox 14">
            <a:extLst>
              <a:ext uri="{FF2B5EF4-FFF2-40B4-BE49-F238E27FC236}">
                <a16:creationId xmlns:a16="http://schemas.microsoft.com/office/drawing/2014/main" id="{BFC932DF-6847-CC0C-ECAA-E81E2722433E}"/>
              </a:ext>
            </a:extLst>
          </p:cNvPr>
          <p:cNvSpPr txBox="1"/>
          <p:nvPr/>
        </p:nvSpPr>
        <p:spPr>
          <a:xfrm>
            <a:off x="8288478" y="3544452"/>
            <a:ext cx="2994731" cy="910827"/>
          </a:xfrm>
          <a:prstGeom prst="rect">
            <a:avLst/>
          </a:prstGeom>
          <a:noFill/>
        </p:spPr>
        <p:txBody>
          <a:bodyPr wrap="none" rtlCol="0">
            <a:spAutoFit/>
          </a:bodyPr>
          <a:lstStyle/>
          <a:p>
            <a:pPr marL="342900" indent="-342900" algn="l">
              <a:lnSpc>
                <a:spcPts val="3300"/>
              </a:lnSpc>
              <a:buClr>
                <a:srgbClr val="008CCF"/>
              </a:buClr>
              <a:buFont typeface="Rubik" pitchFamily="2" charset="-79"/>
              <a:buChar char="•"/>
            </a:pPr>
            <a:r>
              <a:rPr lang="en-US" sz="2400" dirty="0"/>
              <a:t>C</a:t>
            </a:r>
            <a:r>
              <a:rPr lang="en-NO" sz="2400" dirty="0"/>
              <a:t>ategory options</a:t>
            </a:r>
          </a:p>
          <a:p>
            <a:pPr marL="342900" indent="-342900" algn="l">
              <a:lnSpc>
                <a:spcPts val="3300"/>
              </a:lnSpc>
              <a:buClr>
                <a:srgbClr val="008CCF"/>
              </a:buClr>
              <a:buFont typeface="Rubik" pitchFamily="2" charset="-79"/>
              <a:buChar char="•"/>
            </a:pPr>
            <a:r>
              <a:rPr lang="en-NO" sz="2400" dirty="0"/>
              <a:t>Data set</a:t>
            </a:r>
          </a:p>
        </p:txBody>
      </p:sp>
    </p:spTree>
    <p:custDataLst>
      <p:tags r:id="rId1"/>
    </p:custDataLst>
    <p:extLst>
      <p:ext uri="{BB962C8B-B14F-4D97-AF65-F5344CB8AC3E}">
        <p14:creationId xmlns:p14="http://schemas.microsoft.com/office/powerpoint/2010/main" val="3358906921"/>
      </p:ext>
    </p:extLst>
  </p:cSld>
  <p:clrMapOvr>
    <a:masterClrMapping/>
  </p:clrMapOvr>
  <mc:AlternateContent xmlns:mc="http://schemas.openxmlformats.org/markup-compatibility/2006" xmlns:p14="http://schemas.microsoft.com/office/powerpoint/2010/main">
    <mc:Choice Requires="p14">
      <p:transition spd="slow" p14:dur="2000" advClick="0" advTm="24246"/>
    </mc:Choice>
    <mc:Fallback xmlns="">
      <p:transition spd="slow" advClick="0" advTm="242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left)">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left)">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
                                            <p:txEl>
                                              <p:pRg st="0" end="0"/>
                                            </p:txEl>
                                          </p:spTgt>
                                        </p:tgtEl>
                                        <p:attrNameLst>
                                          <p:attrName>style.visibility</p:attrName>
                                        </p:attrNameLst>
                                      </p:cBhvr>
                                      <p:to>
                                        <p:strVal val="visible"/>
                                      </p:to>
                                    </p:set>
                                    <p:animEffect transition="in" filter="fade">
                                      <p:cBhvr>
                                        <p:cTn id="68" dur="500"/>
                                        <p:tgtEl>
                                          <p:spTgt spid="1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
                                            <p:txEl>
                                              <p:pRg st="1" end="1"/>
                                            </p:txEl>
                                          </p:spTgt>
                                        </p:tgtEl>
                                        <p:attrNameLst>
                                          <p:attrName>style.visibility</p:attrName>
                                        </p:attrNameLst>
                                      </p:cBhvr>
                                      <p:to>
                                        <p:strVal val="visible"/>
                                      </p:to>
                                    </p:set>
                                    <p:animEffect transition="in" filter="fade">
                                      <p:cBhvr>
                                        <p:cTn id="73"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47"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7455-77AC-2BA1-E78D-101D04ACDEEE}"/>
              </a:ext>
            </a:extLst>
          </p:cNvPr>
          <p:cNvSpPr>
            <a:spLocks noGrp="1"/>
          </p:cNvSpPr>
          <p:nvPr>
            <p:ph type="title"/>
          </p:nvPr>
        </p:nvSpPr>
        <p:spPr/>
        <p:txBody>
          <a:bodyPr/>
          <a:lstStyle/>
          <a:p>
            <a:r>
              <a:rPr lang="es-ES"/>
              <a:t>RMNCAH example</a:t>
            </a:r>
            <a:endParaRPr lang="en-NO" dirty="0"/>
          </a:p>
        </p:txBody>
      </p:sp>
      <p:pic>
        <p:nvPicPr>
          <p:cNvPr id="38" name="Picture 37">
            <a:extLst>
              <a:ext uri="{FF2B5EF4-FFF2-40B4-BE49-F238E27FC236}">
                <a16:creationId xmlns:a16="http://schemas.microsoft.com/office/drawing/2014/main" id="{D3E6610B-329B-1B10-350B-8C34628E4750}"/>
              </a:ext>
            </a:extLst>
          </p:cNvPr>
          <p:cNvPicPr>
            <a:picLocks noChangeAspect="1"/>
          </p:cNvPicPr>
          <p:nvPr/>
        </p:nvPicPr>
        <p:blipFill>
          <a:blip r:embed="rId4"/>
          <a:stretch>
            <a:fillRect/>
          </a:stretch>
        </p:blipFill>
        <p:spPr>
          <a:xfrm>
            <a:off x="1842999" y="1681289"/>
            <a:ext cx="1133593" cy="1094341"/>
          </a:xfrm>
          <a:prstGeom prst="rect">
            <a:avLst/>
          </a:prstGeom>
        </p:spPr>
      </p:pic>
      <p:sp>
        <p:nvSpPr>
          <p:cNvPr id="6" name="TextBox 5">
            <a:extLst>
              <a:ext uri="{FF2B5EF4-FFF2-40B4-BE49-F238E27FC236}">
                <a16:creationId xmlns:a16="http://schemas.microsoft.com/office/drawing/2014/main" id="{38A218C5-0411-0DCE-7F05-F26AEDB7BC6F}"/>
              </a:ext>
            </a:extLst>
          </p:cNvPr>
          <p:cNvSpPr txBox="1"/>
          <p:nvPr/>
        </p:nvSpPr>
        <p:spPr>
          <a:xfrm>
            <a:off x="926701" y="2866131"/>
            <a:ext cx="2946175" cy="461665"/>
          </a:xfrm>
          <a:prstGeom prst="rect">
            <a:avLst/>
          </a:prstGeom>
          <a:noFill/>
        </p:spPr>
        <p:txBody>
          <a:bodyPr wrap="square" rtlCol="0">
            <a:spAutoFit/>
          </a:bodyPr>
          <a:lstStyle/>
          <a:p>
            <a:pPr algn="ctr">
              <a:buClr>
                <a:srgbClr val="008CCF"/>
              </a:buClr>
            </a:pPr>
            <a:r>
              <a:rPr lang="en-US" sz="2400" dirty="0"/>
              <a:t>P</a:t>
            </a:r>
            <a:r>
              <a:rPr lang="en-NO" sz="2400" dirty="0"/>
              <a:t>ersonal account</a:t>
            </a:r>
          </a:p>
        </p:txBody>
      </p:sp>
      <p:pic>
        <p:nvPicPr>
          <p:cNvPr id="39" name="Picture 38">
            <a:extLst>
              <a:ext uri="{FF2B5EF4-FFF2-40B4-BE49-F238E27FC236}">
                <a16:creationId xmlns:a16="http://schemas.microsoft.com/office/drawing/2014/main" id="{A2894F05-7677-9609-5085-7F84A15B63D5}"/>
              </a:ext>
            </a:extLst>
          </p:cNvPr>
          <p:cNvPicPr>
            <a:picLocks noChangeAspect="1"/>
          </p:cNvPicPr>
          <p:nvPr/>
        </p:nvPicPr>
        <p:blipFill>
          <a:blip r:embed="rId4"/>
          <a:stretch>
            <a:fillRect/>
          </a:stretch>
        </p:blipFill>
        <p:spPr>
          <a:xfrm>
            <a:off x="1400571" y="4253234"/>
            <a:ext cx="836387" cy="807426"/>
          </a:xfrm>
          <a:prstGeom prst="rect">
            <a:avLst/>
          </a:prstGeom>
        </p:spPr>
      </p:pic>
      <p:pic>
        <p:nvPicPr>
          <p:cNvPr id="40" name="Picture 39">
            <a:extLst>
              <a:ext uri="{FF2B5EF4-FFF2-40B4-BE49-F238E27FC236}">
                <a16:creationId xmlns:a16="http://schemas.microsoft.com/office/drawing/2014/main" id="{BBE1FB62-91CA-9962-1E79-5ABEAE067086}"/>
              </a:ext>
            </a:extLst>
          </p:cNvPr>
          <p:cNvPicPr>
            <a:picLocks noChangeAspect="1"/>
          </p:cNvPicPr>
          <p:nvPr/>
        </p:nvPicPr>
        <p:blipFill>
          <a:blip r:embed="rId4"/>
          <a:stretch>
            <a:fillRect/>
          </a:stretch>
        </p:blipFill>
        <p:spPr>
          <a:xfrm>
            <a:off x="1981596" y="4046758"/>
            <a:ext cx="836387" cy="807426"/>
          </a:xfrm>
          <a:prstGeom prst="rect">
            <a:avLst/>
          </a:prstGeom>
        </p:spPr>
      </p:pic>
      <p:pic>
        <p:nvPicPr>
          <p:cNvPr id="41" name="Picture 40">
            <a:extLst>
              <a:ext uri="{FF2B5EF4-FFF2-40B4-BE49-F238E27FC236}">
                <a16:creationId xmlns:a16="http://schemas.microsoft.com/office/drawing/2014/main" id="{A73C1541-EAC1-145C-883B-5D8B53837F8E}"/>
              </a:ext>
            </a:extLst>
          </p:cNvPr>
          <p:cNvPicPr>
            <a:picLocks noChangeAspect="1"/>
          </p:cNvPicPr>
          <p:nvPr/>
        </p:nvPicPr>
        <p:blipFill>
          <a:blip r:embed="rId4"/>
          <a:stretch>
            <a:fillRect/>
          </a:stretch>
        </p:blipFill>
        <p:spPr>
          <a:xfrm>
            <a:off x="2557590" y="4253234"/>
            <a:ext cx="836387" cy="807426"/>
          </a:xfrm>
          <a:prstGeom prst="rect">
            <a:avLst/>
          </a:prstGeom>
        </p:spPr>
      </p:pic>
      <p:sp>
        <p:nvSpPr>
          <p:cNvPr id="8" name="TextBox 7">
            <a:extLst>
              <a:ext uri="{FF2B5EF4-FFF2-40B4-BE49-F238E27FC236}">
                <a16:creationId xmlns:a16="http://schemas.microsoft.com/office/drawing/2014/main" id="{536FE5F6-FE4D-C7B2-B873-6726F86980FE}"/>
              </a:ext>
            </a:extLst>
          </p:cNvPr>
          <p:cNvSpPr txBox="1"/>
          <p:nvPr/>
        </p:nvSpPr>
        <p:spPr>
          <a:xfrm>
            <a:off x="1142641" y="5138092"/>
            <a:ext cx="2730235" cy="461665"/>
          </a:xfrm>
          <a:prstGeom prst="rect">
            <a:avLst/>
          </a:prstGeom>
          <a:noFill/>
        </p:spPr>
        <p:txBody>
          <a:bodyPr wrap="none" rtlCol="0">
            <a:spAutoFit/>
          </a:bodyPr>
          <a:lstStyle/>
          <a:p>
            <a:pPr algn="ctr">
              <a:buClr>
                <a:srgbClr val="008CCF"/>
              </a:buClr>
            </a:pPr>
            <a:r>
              <a:rPr lang="en-NO" sz="2400" dirty="0"/>
              <a:t>Academy admins</a:t>
            </a:r>
          </a:p>
        </p:txBody>
      </p:sp>
      <p:cxnSp>
        <p:nvCxnSpPr>
          <p:cNvPr id="42" name="Straight Arrow Connector 41">
            <a:extLst>
              <a:ext uri="{FF2B5EF4-FFF2-40B4-BE49-F238E27FC236}">
                <a16:creationId xmlns:a16="http://schemas.microsoft.com/office/drawing/2014/main" id="{E369B167-2495-FFCB-6C4D-A2DF8034C516}"/>
              </a:ext>
            </a:extLst>
          </p:cNvPr>
          <p:cNvCxnSpPr>
            <a:cxnSpLocks/>
          </p:cNvCxnSpPr>
          <p:nvPr/>
        </p:nvCxnSpPr>
        <p:spPr>
          <a:xfrm>
            <a:off x="3706220" y="2348948"/>
            <a:ext cx="735538" cy="0"/>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9858C09-06CE-2875-421F-67CC294C85D3}"/>
              </a:ext>
            </a:extLst>
          </p:cNvPr>
          <p:cNvCxnSpPr>
            <a:cxnSpLocks/>
          </p:cNvCxnSpPr>
          <p:nvPr/>
        </p:nvCxnSpPr>
        <p:spPr>
          <a:xfrm>
            <a:off x="3706220" y="4610422"/>
            <a:ext cx="693041" cy="0"/>
          </a:xfrm>
          <a:prstGeom prst="straightConnector1">
            <a:avLst/>
          </a:prstGeom>
          <a:ln w="53975" cap="rnd">
            <a:solidFill>
              <a:srgbClr val="276696"/>
            </a:solidFill>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9D03A593-C6FF-64DC-37F2-E6CAE4D8C5A9}"/>
              </a:ext>
            </a:extLst>
          </p:cNvPr>
          <p:cNvPicPr>
            <a:picLocks noChangeAspect="1"/>
          </p:cNvPicPr>
          <p:nvPr/>
        </p:nvPicPr>
        <p:blipFill>
          <a:blip r:embed="rId5"/>
          <a:stretch>
            <a:fillRect/>
          </a:stretch>
        </p:blipFill>
        <p:spPr>
          <a:xfrm>
            <a:off x="5671687" y="2145759"/>
            <a:ext cx="714038" cy="398092"/>
          </a:xfrm>
          <a:prstGeom prst="rect">
            <a:avLst/>
          </a:prstGeom>
        </p:spPr>
      </p:pic>
      <p:pic>
        <p:nvPicPr>
          <p:cNvPr id="45" name="Picture 44">
            <a:extLst>
              <a:ext uri="{FF2B5EF4-FFF2-40B4-BE49-F238E27FC236}">
                <a16:creationId xmlns:a16="http://schemas.microsoft.com/office/drawing/2014/main" id="{7C8F562B-6A95-0746-D8E9-281AD3DC80F9}"/>
              </a:ext>
            </a:extLst>
          </p:cNvPr>
          <p:cNvPicPr>
            <a:picLocks noChangeAspect="1"/>
          </p:cNvPicPr>
          <p:nvPr/>
        </p:nvPicPr>
        <p:blipFill>
          <a:blip r:embed="rId6"/>
          <a:stretch>
            <a:fillRect/>
          </a:stretch>
        </p:blipFill>
        <p:spPr>
          <a:xfrm>
            <a:off x="4896309" y="1992911"/>
            <a:ext cx="572645" cy="572645"/>
          </a:xfrm>
          <a:prstGeom prst="rect">
            <a:avLst/>
          </a:prstGeom>
        </p:spPr>
      </p:pic>
      <p:pic>
        <p:nvPicPr>
          <p:cNvPr id="46" name="Picture 45">
            <a:extLst>
              <a:ext uri="{FF2B5EF4-FFF2-40B4-BE49-F238E27FC236}">
                <a16:creationId xmlns:a16="http://schemas.microsoft.com/office/drawing/2014/main" id="{0A7FADCF-D7DC-5375-726D-CD60CCAD4430}"/>
              </a:ext>
            </a:extLst>
          </p:cNvPr>
          <p:cNvPicPr>
            <a:picLocks noChangeAspect="1"/>
          </p:cNvPicPr>
          <p:nvPr/>
        </p:nvPicPr>
        <p:blipFill>
          <a:blip r:embed="rId5"/>
          <a:stretch>
            <a:fillRect/>
          </a:stretch>
        </p:blipFill>
        <p:spPr>
          <a:xfrm>
            <a:off x="5233849" y="4411376"/>
            <a:ext cx="714038" cy="398092"/>
          </a:xfrm>
          <a:prstGeom prst="rect">
            <a:avLst/>
          </a:prstGeom>
        </p:spPr>
      </p:pic>
      <p:sp>
        <p:nvSpPr>
          <p:cNvPr id="10" name="TextBox 9">
            <a:extLst>
              <a:ext uri="{FF2B5EF4-FFF2-40B4-BE49-F238E27FC236}">
                <a16:creationId xmlns:a16="http://schemas.microsoft.com/office/drawing/2014/main" id="{3B1FAC6F-D2A5-F5C9-DA90-316C84C182E7}"/>
              </a:ext>
            </a:extLst>
          </p:cNvPr>
          <p:cNvSpPr txBox="1"/>
          <p:nvPr/>
        </p:nvSpPr>
        <p:spPr>
          <a:xfrm>
            <a:off x="4547152" y="2866131"/>
            <a:ext cx="2087431" cy="830997"/>
          </a:xfrm>
          <a:prstGeom prst="rect">
            <a:avLst/>
          </a:prstGeom>
          <a:noFill/>
        </p:spPr>
        <p:txBody>
          <a:bodyPr wrap="none" rtlCol="0">
            <a:spAutoFit/>
          </a:bodyPr>
          <a:lstStyle/>
          <a:p>
            <a:pPr algn="ctr">
              <a:buClr>
                <a:srgbClr val="008CCF"/>
              </a:buClr>
            </a:pPr>
            <a:r>
              <a:rPr lang="en-NO" sz="2400" dirty="0"/>
              <a:t>Capture and </a:t>
            </a:r>
            <a:br>
              <a:rPr lang="en-NO" sz="2400" dirty="0"/>
            </a:br>
            <a:r>
              <a:rPr lang="en-NO" sz="2400" dirty="0"/>
              <a:t>view data</a:t>
            </a:r>
          </a:p>
        </p:txBody>
      </p:sp>
      <p:sp>
        <p:nvSpPr>
          <p:cNvPr id="11" name="TextBox 10">
            <a:extLst>
              <a:ext uri="{FF2B5EF4-FFF2-40B4-BE49-F238E27FC236}">
                <a16:creationId xmlns:a16="http://schemas.microsoft.com/office/drawing/2014/main" id="{F7614EF1-7079-868F-FA70-7B89FC0623E4}"/>
              </a:ext>
            </a:extLst>
          </p:cNvPr>
          <p:cNvSpPr txBox="1"/>
          <p:nvPr/>
        </p:nvSpPr>
        <p:spPr>
          <a:xfrm>
            <a:off x="4537738" y="5138092"/>
            <a:ext cx="2215286" cy="461665"/>
          </a:xfrm>
          <a:prstGeom prst="rect">
            <a:avLst/>
          </a:prstGeom>
          <a:noFill/>
        </p:spPr>
        <p:txBody>
          <a:bodyPr wrap="none" rtlCol="0">
            <a:spAutoFit/>
          </a:bodyPr>
          <a:lstStyle/>
          <a:p>
            <a:pPr algn="ctr">
              <a:buClr>
                <a:srgbClr val="008CCF"/>
              </a:buClr>
            </a:pPr>
            <a:r>
              <a:rPr lang="en-US" sz="2400" dirty="0"/>
              <a:t>V</a:t>
            </a:r>
            <a:r>
              <a:rPr lang="en-NO" sz="2400" dirty="0"/>
              <a:t>iew the data</a:t>
            </a:r>
          </a:p>
        </p:txBody>
      </p:sp>
      <p:sp>
        <p:nvSpPr>
          <p:cNvPr id="47" name="Right Brace 46">
            <a:extLst>
              <a:ext uri="{FF2B5EF4-FFF2-40B4-BE49-F238E27FC236}">
                <a16:creationId xmlns:a16="http://schemas.microsoft.com/office/drawing/2014/main" id="{69432B9F-3270-95E5-DD06-42BB313C0170}"/>
              </a:ext>
            </a:extLst>
          </p:cNvPr>
          <p:cNvSpPr/>
          <p:nvPr/>
        </p:nvSpPr>
        <p:spPr>
          <a:xfrm>
            <a:off x="6901244" y="1908520"/>
            <a:ext cx="502301" cy="3624775"/>
          </a:xfrm>
          <a:prstGeom prst="rightBrace">
            <a:avLst>
              <a:gd name="adj1" fmla="val 64017"/>
              <a:gd name="adj2" fmla="val 50000"/>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TextBox 13">
            <a:extLst>
              <a:ext uri="{FF2B5EF4-FFF2-40B4-BE49-F238E27FC236}">
                <a16:creationId xmlns:a16="http://schemas.microsoft.com/office/drawing/2014/main" id="{600D0F0A-CBF4-674F-3976-3ACBD03EFDF9}"/>
              </a:ext>
            </a:extLst>
          </p:cNvPr>
          <p:cNvSpPr txBox="1"/>
          <p:nvPr/>
        </p:nvSpPr>
        <p:spPr>
          <a:xfrm>
            <a:off x="7742075" y="1652922"/>
            <a:ext cx="2642070" cy="461665"/>
          </a:xfrm>
          <a:prstGeom prst="rect">
            <a:avLst/>
          </a:prstGeom>
          <a:noFill/>
        </p:spPr>
        <p:txBody>
          <a:bodyPr wrap="none" rtlCol="0">
            <a:spAutoFit/>
          </a:bodyPr>
          <a:lstStyle/>
          <a:p>
            <a:pPr algn="ctr">
              <a:buClr>
                <a:srgbClr val="008CCF"/>
              </a:buClr>
            </a:pPr>
            <a:r>
              <a:rPr lang="en-US" sz="2400" dirty="0"/>
              <a:t>S</a:t>
            </a:r>
            <a:r>
              <a:rPr lang="en-NO" sz="2400" dirty="0"/>
              <a:t>haring settings</a:t>
            </a:r>
          </a:p>
        </p:txBody>
      </p:sp>
      <p:sp>
        <p:nvSpPr>
          <p:cNvPr id="15" name="TextBox 14">
            <a:extLst>
              <a:ext uri="{FF2B5EF4-FFF2-40B4-BE49-F238E27FC236}">
                <a16:creationId xmlns:a16="http://schemas.microsoft.com/office/drawing/2014/main" id="{BFC932DF-6847-CC0C-ECAA-E81E2722433E}"/>
              </a:ext>
            </a:extLst>
          </p:cNvPr>
          <p:cNvSpPr txBox="1"/>
          <p:nvPr/>
        </p:nvSpPr>
        <p:spPr>
          <a:xfrm>
            <a:off x="7742075" y="2182033"/>
            <a:ext cx="2994731" cy="910827"/>
          </a:xfrm>
          <a:prstGeom prst="rect">
            <a:avLst/>
          </a:prstGeom>
          <a:noFill/>
        </p:spPr>
        <p:txBody>
          <a:bodyPr wrap="none" rtlCol="0">
            <a:spAutoFit/>
          </a:bodyPr>
          <a:lstStyle/>
          <a:p>
            <a:pPr marL="342900" indent="-342900" algn="l">
              <a:lnSpc>
                <a:spcPts val="3300"/>
              </a:lnSpc>
              <a:buClr>
                <a:srgbClr val="008CCF"/>
              </a:buClr>
              <a:buFont typeface="Rubik" pitchFamily="2" charset="-79"/>
              <a:buChar char="•"/>
            </a:pPr>
            <a:r>
              <a:rPr lang="en-US" sz="2400" dirty="0"/>
              <a:t>C</a:t>
            </a:r>
            <a:r>
              <a:rPr lang="en-NO" sz="2400" dirty="0"/>
              <a:t>ategory options</a:t>
            </a:r>
          </a:p>
          <a:p>
            <a:pPr marL="342900" indent="-342900" algn="l">
              <a:lnSpc>
                <a:spcPts val="3300"/>
              </a:lnSpc>
              <a:buClr>
                <a:srgbClr val="008CCF"/>
              </a:buClr>
              <a:buFont typeface="Rubik" pitchFamily="2" charset="-79"/>
              <a:buChar char="•"/>
            </a:pPr>
            <a:r>
              <a:rPr lang="en-NO" sz="2400" dirty="0"/>
              <a:t>Data set</a:t>
            </a:r>
          </a:p>
        </p:txBody>
      </p:sp>
      <p:grpSp>
        <p:nvGrpSpPr>
          <p:cNvPr id="19" name="Group 18">
            <a:extLst>
              <a:ext uri="{FF2B5EF4-FFF2-40B4-BE49-F238E27FC236}">
                <a16:creationId xmlns:a16="http://schemas.microsoft.com/office/drawing/2014/main" id="{CD65BB30-BAA7-5F50-535A-5CAD1DCDE495}"/>
              </a:ext>
            </a:extLst>
          </p:cNvPr>
          <p:cNvGrpSpPr/>
          <p:nvPr/>
        </p:nvGrpSpPr>
        <p:grpSpPr>
          <a:xfrm>
            <a:off x="7808589" y="3160306"/>
            <a:ext cx="2555840" cy="2769594"/>
            <a:chOff x="8449698" y="1912081"/>
            <a:chExt cx="2555840" cy="2769594"/>
          </a:xfrm>
        </p:grpSpPr>
        <p:grpSp>
          <p:nvGrpSpPr>
            <p:cNvPr id="20" name="Group 19">
              <a:extLst>
                <a:ext uri="{FF2B5EF4-FFF2-40B4-BE49-F238E27FC236}">
                  <a16:creationId xmlns:a16="http://schemas.microsoft.com/office/drawing/2014/main" id="{1BE13E7D-DF58-F3A6-9DC6-D61C62E79064}"/>
                </a:ext>
              </a:extLst>
            </p:cNvPr>
            <p:cNvGrpSpPr/>
            <p:nvPr/>
          </p:nvGrpSpPr>
          <p:grpSpPr>
            <a:xfrm>
              <a:off x="8717815" y="2802364"/>
              <a:ext cx="2019607" cy="1879311"/>
              <a:chOff x="5004556" y="2724411"/>
              <a:chExt cx="1966674" cy="1830055"/>
            </a:xfrm>
          </p:grpSpPr>
          <p:sp>
            <p:nvSpPr>
              <p:cNvPr id="22" name="Rectangle: Rounded Corners 23">
                <a:extLst>
                  <a:ext uri="{FF2B5EF4-FFF2-40B4-BE49-F238E27FC236}">
                    <a16:creationId xmlns:a16="http://schemas.microsoft.com/office/drawing/2014/main" id="{C97C5BB2-086F-4452-26DF-FBB0E8F34C86}"/>
                  </a:ext>
                </a:extLst>
              </p:cNvPr>
              <p:cNvSpPr/>
              <p:nvPr/>
            </p:nvSpPr>
            <p:spPr>
              <a:xfrm>
                <a:off x="6451249" y="2729348"/>
                <a:ext cx="429953" cy="181920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angle: Rounded Corners 24">
                <a:extLst>
                  <a:ext uri="{FF2B5EF4-FFF2-40B4-BE49-F238E27FC236}">
                    <a16:creationId xmlns:a16="http://schemas.microsoft.com/office/drawing/2014/main" id="{4020168C-9666-7181-95CD-9814EDD6A487}"/>
                  </a:ext>
                </a:extLst>
              </p:cNvPr>
              <p:cNvSpPr/>
              <p:nvPr/>
            </p:nvSpPr>
            <p:spPr>
              <a:xfrm flipV="1">
                <a:off x="5779423" y="3120323"/>
                <a:ext cx="429953" cy="1430784"/>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angle: Rounded Corners 39">
                <a:extLst>
                  <a:ext uri="{FF2B5EF4-FFF2-40B4-BE49-F238E27FC236}">
                    <a16:creationId xmlns:a16="http://schemas.microsoft.com/office/drawing/2014/main" id="{31AE5AB3-72B6-6A6E-DF0B-F5433523B11E}"/>
                  </a:ext>
                </a:extLst>
              </p:cNvPr>
              <p:cNvSpPr/>
              <p:nvPr/>
            </p:nvSpPr>
            <p:spPr>
              <a:xfrm>
                <a:off x="5102911" y="2735258"/>
                <a:ext cx="429953" cy="18192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reeform: Shape 40">
                <a:extLst>
                  <a:ext uri="{FF2B5EF4-FFF2-40B4-BE49-F238E27FC236}">
                    <a16:creationId xmlns:a16="http://schemas.microsoft.com/office/drawing/2014/main" id="{E3154B7F-E6A7-AD57-84C3-88CEDA49334C}"/>
                  </a:ext>
                </a:extLst>
              </p:cNvPr>
              <p:cNvSpPr/>
              <p:nvPr/>
            </p:nvSpPr>
            <p:spPr>
              <a:xfrm flipV="1">
                <a:off x="5096947" y="4177844"/>
                <a:ext cx="429953" cy="376621"/>
              </a:xfrm>
              <a:custGeom>
                <a:avLst/>
                <a:gdLst>
                  <a:gd name="connsiteX0" fmla="*/ 689612 w 689612"/>
                  <a:gd name="connsiteY0" fmla="*/ 604072 h 604072"/>
                  <a:gd name="connsiteX1" fmla="*/ 689612 w 689612"/>
                  <a:gd name="connsiteY1" fmla="*/ 344806 h 604072"/>
                  <a:gd name="connsiteX2" fmla="*/ 344806 w 689612"/>
                  <a:gd name="connsiteY2" fmla="*/ 0 h 604072"/>
                  <a:gd name="connsiteX3" fmla="*/ 0 w 689612"/>
                  <a:gd name="connsiteY3" fmla="*/ 344806 h 604072"/>
                  <a:gd name="connsiteX4" fmla="*/ 0 w 689612"/>
                  <a:gd name="connsiteY4" fmla="*/ 601927 h 604072"/>
                  <a:gd name="connsiteX5" fmla="*/ 73780 w 689612"/>
                  <a:gd name="connsiteY5" fmla="*/ 541324 h 604072"/>
                  <a:gd name="connsiteX6" fmla="*/ 344830 w 689612"/>
                  <a:gd name="connsiteY6" fmla="*/ 459485 h 604072"/>
                  <a:gd name="connsiteX7" fmla="*/ 626899 w 689612"/>
                  <a:gd name="connsiteY7" fmla="*/ 549675 h 60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9612" h="60407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26" name="Freeform: Shape 41">
                <a:extLst>
                  <a:ext uri="{FF2B5EF4-FFF2-40B4-BE49-F238E27FC236}">
                    <a16:creationId xmlns:a16="http://schemas.microsoft.com/office/drawing/2014/main" id="{53B0ADE5-3C4C-4BEB-29F5-590B6491BB24}"/>
                  </a:ext>
                </a:extLst>
              </p:cNvPr>
              <p:cNvSpPr/>
              <p:nvPr/>
            </p:nvSpPr>
            <p:spPr>
              <a:xfrm>
                <a:off x="5779423" y="2742559"/>
                <a:ext cx="429953" cy="963773"/>
              </a:xfrm>
              <a:custGeom>
                <a:avLst/>
                <a:gdLst>
                  <a:gd name="connsiteX0" fmla="*/ 689613 w 689612"/>
                  <a:gd name="connsiteY0" fmla="*/ 1545819 h 1545818"/>
                  <a:gd name="connsiteX1" fmla="*/ 689613 w 689612"/>
                  <a:gd name="connsiteY1" fmla="*/ 344806 h 1545818"/>
                  <a:gd name="connsiteX2" fmla="*/ 344806 w 689612"/>
                  <a:gd name="connsiteY2" fmla="*/ 0 h 1545818"/>
                  <a:gd name="connsiteX3" fmla="*/ 0 w 689612"/>
                  <a:gd name="connsiteY3" fmla="*/ 344806 h 1545818"/>
                  <a:gd name="connsiteX4" fmla="*/ 0 w 689612"/>
                  <a:gd name="connsiteY4" fmla="*/ 1545819 h 1545818"/>
                  <a:gd name="connsiteX5" fmla="*/ 344806 w 689612"/>
                  <a:gd name="connsiteY5" fmla="*/ 1404302 h 1545818"/>
                  <a:gd name="connsiteX6" fmla="*/ 689613 w 689612"/>
                  <a:gd name="connsiteY6" fmla="*/ 1545819 h 15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545818">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w="4170" cap="flat">
                <a:noFill/>
                <a:prstDash val="solid"/>
                <a:miter/>
              </a:ln>
            </p:spPr>
            <p:txBody>
              <a:bodyPr rtlCol="0" anchor="ctr"/>
              <a:lstStyle/>
              <a:p>
                <a:endParaRPr lang="es-ES" dirty="0"/>
              </a:p>
            </p:txBody>
          </p:sp>
          <p:sp>
            <p:nvSpPr>
              <p:cNvPr id="27" name="Freeform: Shape 42">
                <a:extLst>
                  <a:ext uri="{FF2B5EF4-FFF2-40B4-BE49-F238E27FC236}">
                    <a16:creationId xmlns:a16="http://schemas.microsoft.com/office/drawing/2014/main" id="{75400577-3A39-5EFC-E17C-7CC5F95332DF}"/>
                  </a:ext>
                </a:extLst>
              </p:cNvPr>
              <p:cNvSpPr/>
              <p:nvPr/>
            </p:nvSpPr>
            <p:spPr>
              <a:xfrm>
                <a:off x="5103483" y="3853827"/>
                <a:ext cx="429953" cy="695560"/>
              </a:xfrm>
              <a:custGeom>
                <a:avLst/>
                <a:gdLst>
                  <a:gd name="connsiteX0" fmla="*/ 332268 w 689612"/>
                  <a:gd name="connsiteY0" fmla="*/ 154348 h 1115626"/>
                  <a:gd name="connsiteX1" fmla="*/ 0 w 689612"/>
                  <a:gd name="connsiteY1" fmla="*/ 24742 h 1115626"/>
                  <a:gd name="connsiteX2" fmla="*/ 0 w 689612"/>
                  <a:gd name="connsiteY2" fmla="*/ 770820 h 1115626"/>
                  <a:gd name="connsiteX3" fmla="*/ 344806 w 689612"/>
                  <a:gd name="connsiteY3" fmla="*/ 1115626 h 1115626"/>
                  <a:gd name="connsiteX4" fmla="*/ 689613 w 689612"/>
                  <a:gd name="connsiteY4" fmla="*/ 770820 h 1115626"/>
                  <a:gd name="connsiteX5" fmla="*/ 689613 w 689612"/>
                  <a:gd name="connsiteY5" fmla="*/ 0 h 1115626"/>
                  <a:gd name="connsiteX6" fmla="*/ 332268 w 689612"/>
                  <a:gd name="connsiteY6" fmla="*/ 154348 h 1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2" h="1115626">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w="4170" cap="flat">
                <a:noFill/>
                <a:prstDash val="solid"/>
                <a:miter/>
              </a:ln>
            </p:spPr>
            <p:txBody>
              <a:bodyPr rtlCol="0" anchor="ctr"/>
              <a:lstStyle/>
              <a:p>
                <a:endParaRPr lang="es-ES"/>
              </a:p>
            </p:txBody>
          </p:sp>
          <p:grpSp>
            <p:nvGrpSpPr>
              <p:cNvPr id="28" name="Group 27">
                <a:extLst>
                  <a:ext uri="{FF2B5EF4-FFF2-40B4-BE49-F238E27FC236}">
                    <a16:creationId xmlns:a16="http://schemas.microsoft.com/office/drawing/2014/main" id="{063CA650-3E3B-BE50-C616-30DBD3AA3E5B}"/>
                  </a:ext>
                </a:extLst>
              </p:cNvPr>
              <p:cNvGrpSpPr/>
              <p:nvPr/>
            </p:nvGrpSpPr>
            <p:grpSpPr>
              <a:xfrm>
                <a:off x="5691394" y="3606543"/>
                <a:ext cx="610009" cy="609981"/>
                <a:chOff x="8796505" y="3722587"/>
                <a:chExt cx="978408" cy="978363"/>
              </a:xfrm>
            </p:grpSpPr>
            <p:grpSp>
              <p:nvGrpSpPr>
                <p:cNvPr id="48" name="Group 47">
                  <a:extLst>
                    <a:ext uri="{FF2B5EF4-FFF2-40B4-BE49-F238E27FC236}">
                      <a16:creationId xmlns:a16="http://schemas.microsoft.com/office/drawing/2014/main" id="{386B5BC0-78A1-5DF7-82C9-D0D654E21473}"/>
                    </a:ext>
                  </a:extLst>
                </p:cNvPr>
                <p:cNvGrpSpPr/>
                <p:nvPr/>
              </p:nvGrpSpPr>
              <p:grpSpPr>
                <a:xfrm>
                  <a:off x="8796505" y="3722587"/>
                  <a:ext cx="978408" cy="978363"/>
                  <a:chOff x="4531194" y="3289250"/>
                  <a:chExt cx="978408" cy="978363"/>
                </a:xfrm>
              </p:grpSpPr>
              <p:sp>
                <p:nvSpPr>
                  <p:cNvPr id="50" name="Freeform: Shape 46">
                    <a:extLst>
                      <a:ext uri="{FF2B5EF4-FFF2-40B4-BE49-F238E27FC236}">
                        <a16:creationId xmlns:a16="http://schemas.microsoft.com/office/drawing/2014/main" id="{B77C795D-580F-83CF-92B2-222461A74FDF}"/>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51" name="Freeform: Shape 47">
                    <a:extLst>
                      <a:ext uri="{FF2B5EF4-FFF2-40B4-BE49-F238E27FC236}">
                        <a16:creationId xmlns:a16="http://schemas.microsoft.com/office/drawing/2014/main" id="{20B92C87-A535-4A49-D710-5E58AB7711DD}"/>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52" name="Freeform: Shape 48">
                    <a:extLst>
                      <a:ext uri="{FF2B5EF4-FFF2-40B4-BE49-F238E27FC236}">
                        <a16:creationId xmlns:a16="http://schemas.microsoft.com/office/drawing/2014/main" id="{EB1E9351-31A3-4851-6124-8514C453985B}"/>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49" name="Freeform: Shape 45">
                  <a:extLst>
                    <a:ext uri="{FF2B5EF4-FFF2-40B4-BE49-F238E27FC236}">
                      <a16:creationId xmlns:a16="http://schemas.microsoft.com/office/drawing/2014/main" id="{78A99C88-8BF8-C23F-4E26-E1CCCA032D15}"/>
                    </a:ext>
                  </a:extLst>
                </p:cNvPr>
                <p:cNvSpPr/>
                <p:nvPr/>
              </p:nvSpPr>
              <p:spPr>
                <a:xfrm rot="20803200">
                  <a:off x="9053832" y="3979889"/>
                  <a:ext cx="463754" cy="463754"/>
                </a:xfrm>
                <a:custGeom>
                  <a:avLst/>
                  <a:gdLst>
                    <a:gd name="connsiteX0" fmla="*/ 463754 w 463754"/>
                    <a:gd name="connsiteY0" fmla="*/ 231877 h 463754"/>
                    <a:gd name="connsiteX1" fmla="*/ 231877 w 463754"/>
                    <a:gd name="connsiteY1" fmla="*/ 463754 h 463754"/>
                    <a:gd name="connsiteX2" fmla="*/ 0 w 463754"/>
                    <a:gd name="connsiteY2" fmla="*/ 231877 h 463754"/>
                    <a:gd name="connsiteX3" fmla="*/ 231877 w 463754"/>
                    <a:gd name="connsiteY3" fmla="*/ 0 h 463754"/>
                    <a:gd name="connsiteX4" fmla="*/ 463754 w 463754"/>
                    <a:gd name="connsiteY4" fmla="*/ 231877 h 463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754" h="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w="4170" cap="flat">
                  <a:noFill/>
                  <a:prstDash val="solid"/>
                  <a:miter/>
                </a:ln>
              </p:spPr>
              <p:txBody>
                <a:bodyPr rtlCol="0" anchor="ctr"/>
                <a:lstStyle/>
                <a:p>
                  <a:endParaRPr lang="es-ES"/>
                </a:p>
              </p:txBody>
            </p:sp>
          </p:grpSp>
          <p:grpSp>
            <p:nvGrpSpPr>
              <p:cNvPr id="29" name="Group 28">
                <a:extLst>
                  <a:ext uri="{FF2B5EF4-FFF2-40B4-BE49-F238E27FC236}">
                    <a16:creationId xmlns:a16="http://schemas.microsoft.com/office/drawing/2014/main" id="{F1B0887A-8861-0A7E-1009-112B633F7ACE}"/>
                  </a:ext>
                </a:extLst>
              </p:cNvPr>
              <p:cNvGrpSpPr/>
              <p:nvPr/>
            </p:nvGrpSpPr>
            <p:grpSpPr>
              <a:xfrm>
                <a:off x="5004556" y="3338919"/>
                <a:ext cx="610009" cy="609981"/>
                <a:chOff x="4531194" y="3289250"/>
                <a:chExt cx="978408" cy="978363"/>
              </a:xfrm>
            </p:grpSpPr>
            <p:sp>
              <p:nvSpPr>
                <p:cNvPr id="35" name="Freeform: Shape 50">
                  <a:extLst>
                    <a:ext uri="{FF2B5EF4-FFF2-40B4-BE49-F238E27FC236}">
                      <a16:creationId xmlns:a16="http://schemas.microsoft.com/office/drawing/2014/main" id="{FBDA1872-C938-4BB5-7711-012A59F4CB0E}"/>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36" name="Freeform: Shape 51">
                  <a:extLst>
                    <a:ext uri="{FF2B5EF4-FFF2-40B4-BE49-F238E27FC236}">
                      <a16:creationId xmlns:a16="http://schemas.microsoft.com/office/drawing/2014/main" id="{8C390C89-75A4-D346-4E6D-7EA821B82699}"/>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37" name="Freeform: Shape 52">
                  <a:extLst>
                    <a:ext uri="{FF2B5EF4-FFF2-40B4-BE49-F238E27FC236}">
                      <a16:creationId xmlns:a16="http://schemas.microsoft.com/office/drawing/2014/main" id="{7719EF99-90AA-C717-7FBE-F5A4BD40F295}"/>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sp>
            <p:nvSpPr>
              <p:cNvPr id="30" name="Freeform: Shape 53">
                <a:extLst>
                  <a:ext uri="{FF2B5EF4-FFF2-40B4-BE49-F238E27FC236}">
                    <a16:creationId xmlns:a16="http://schemas.microsoft.com/office/drawing/2014/main" id="{8EB154C0-A4F7-30DF-8075-1A067084D368}"/>
                  </a:ext>
                </a:extLst>
              </p:cNvPr>
              <p:cNvSpPr/>
              <p:nvPr/>
            </p:nvSpPr>
            <p:spPr>
              <a:xfrm>
                <a:off x="6451249" y="2724411"/>
                <a:ext cx="429953" cy="648569"/>
              </a:xfrm>
              <a:custGeom>
                <a:avLst/>
                <a:gdLst>
                  <a:gd name="connsiteX0" fmla="*/ 344806 w 689612"/>
                  <a:gd name="connsiteY0" fmla="*/ 0 h 1040255"/>
                  <a:gd name="connsiteX1" fmla="*/ 689612 w 689612"/>
                  <a:gd name="connsiteY1" fmla="*/ 344806 h 1040255"/>
                  <a:gd name="connsiteX2" fmla="*/ 689612 w 689612"/>
                  <a:gd name="connsiteY2" fmla="*/ 1040255 h 1040255"/>
                  <a:gd name="connsiteX3" fmla="*/ 627576 w 689612"/>
                  <a:gd name="connsiteY3" fmla="*/ 985933 h 1040255"/>
                  <a:gd name="connsiteX4" fmla="*/ 344784 w 689612"/>
                  <a:gd name="connsiteY4" fmla="*/ 895743 h 1040255"/>
                  <a:gd name="connsiteX5" fmla="*/ 73011 w 689612"/>
                  <a:gd name="connsiteY5" fmla="*/ 977582 h 1040255"/>
                  <a:gd name="connsiteX6" fmla="*/ 0 w 689612"/>
                  <a:gd name="connsiteY6" fmla="*/ 1038140 h 1040255"/>
                  <a:gd name="connsiteX7" fmla="*/ 0 w 689612"/>
                  <a:gd name="connsiteY7" fmla="*/ 344806 h 1040255"/>
                  <a:gd name="connsiteX8" fmla="*/ 344806 w 689612"/>
                  <a:gd name="connsiteY8" fmla="*/ 0 h 104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612" h="1040255">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grpSp>
            <p:nvGrpSpPr>
              <p:cNvPr id="31" name="Group 30">
                <a:extLst>
                  <a:ext uri="{FF2B5EF4-FFF2-40B4-BE49-F238E27FC236}">
                    <a16:creationId xmlns:a16="http://schemas.microsoft.com/office/drawing/2014/main" id="{7564A979-8A48-4DE8-95E1-4E2C0D14469F}"/>
                  </a:ext>
                </a:extLst>
              </p:cNvPr>
              <p:cNvGrpSpPr/>
              <p:nvPr/>
            </p:nvGrpSpPr>
            <p:grpSpPr>
              <a:xfrm>
                <a:off x="6361221" y="2990889"/>
                <a:ext cx="610009" cy="609981"/>
                <a:chOff x="4531194" y="3289250"/>
                <a:chExt cx="978408" cy="978363"/>
              </a:xfrm>
            </p:grpSpPr>
            <p:sp>
              <p:nvSpPr>
                <p:cNvPr id="32" name="Freeform: Shape 55">
                  <a:extLst>
                    <a:ext uri="{FF2B5EF4-FFF2-40B4-BE49-F238E27FC236}">
                      <a16:creationId xmlns:a16="http://schemas.microsoft.com/office/drawing/2014/main" id="{A08FEE5C-ECC8-97DC-E708-8E076A03BB2E}"/>
                    </a:ext>
                  </a:extLst>
                </p:cNvPr>
                <p:cNvSpPr/>
                <p:nvPr/>
              </p:nvSpPr>
              <p:spPr>
                <a:xfrm>
                  <a:off x="4568403" y="3330727"/>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w="4170" cap="flat">
                  <a:noFill/>
                  <a:prstDash val="solid"/>
                  <a:miter/>
                </a:ln>
              </p:spPr>
              <p:txBody>
                <a:bodyPr rtlCol="0" anchor="ctr"/>
                <a:lstStyle/>
                <a:p>
                  <a:endParaRPr lang="es-ES"/>
                </a:p>
              </p:txBody>
            </p:sp>
            <p:sp>
              <p:nvSpPr>
                <p:cNvPr id="33" name="Freeform: Shape 56">
                  <a:extLst>
                    <a:ext uri="{FF2B5EF4-FFF2-40B4-BE49-F238E27FC236}">
                      <a16:creationId xmlns:a16="http://schemas.microsoft.com/office/drawing/2014/main" id="{9EEA0EB1-F4AC-82AC-B4EC-F0B5C0671D55}"/>
                    </a:ext>
                  </a:extLst>
                </p:cNvPr>
                <p:cNvSpPr>
                  <a:spLocks noChangeAspect="1"/>
                </p:cNvSpPr>
                <p:nvPr/>
              </p:nvSpPr>
              <p:spPr>
                <a:xfrm>
                  <a:off x="4531194" y="3289250"/>
                  <a:ext cx="978408" cy="978363"/>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w="53975" cap="flat">
                  <a:noFill/>
                  <a:prstDash val="solid"/>
                  <a:miter/>
                </a:ln>
              </p:spPr>
              <p:txBody>
                <a:bodyPr rtlCol="0" anchor="ctr"/>
                <a:lstStyle/>
                <a:p>
                  <a:endParaRPr lang="es-ES"/>
                </a:p>
              </p:txBody>
            </p:sp>
            <p:sp>
              <p:nvSpPr>
                <p:cNvPr id="34" name="Freeform: Shape 57">
                  <a:extLst>
                    <a:ext uri="{FF2B5EF4-FFF2-40B4-BE49-F238E27FC236}">
                      <a16:creationId xmlns:a16="http://schemas.microsoft.com/office/drawing/2014/main" id="{8A1DD6C7-6E73-DF70-508A-AAC267020B59}"/>
                    </a:ext>
                  </a:extLst>
                </p:cNvPr>
                <p:cNvSpPr/>
                <p:nvPr/>
              </p:nvSpPr>
              <p:spPr>
                <a:xfrm>
                  <a:off x="4564608" y="3327990"/>
                  <a:ext cx="898627" cy="898586"/>
                </a:xfrm>
                <a:custGeom>
                  <a:avLst/>
                  <a:gdLst>
                    <a:gd name="connsiteX0" fmla="*/ 790756 w 898627"/>
                    <a:gd name="connsiteY0" fmla="*/ 157399 h 898586"/>
                    <a:gd name="connsiteX1" fmla="*/ 778761 w 898627"/>
                    <a:gd name="connsiteY1" fmla="*/ 143899 h 898586"/>
                    <a:gd name="connsiteX2" fmla="*/ 449293 w 898627"/>
                    <a:gd name="connsiteY2" fmla="*/ 0 h 898586"/>
                    <a:gd name="connsiteX3" fmla="*/ 131779 w 898627"/>
                    <a:gd name="connsiteY3" fmla="*/ 131486 h 898586"/>
                    <a:gd name="connsiteX4" fmla="*/ 119784 w 898627"/>
                    <a:gd name="connsiteY4" fmla="*/ 143857 h 898586"/>
                    <a:gd name="connsiteX5" fmla="*/ 0 w 898627"/>
                    <a:gd name="connsiteY5" fmla="*/ 449335 h 898586"/>
                    <a:gd name="connsiteX6" fmla="*/ 119825 w 898627"/>
                    <a:gd name="connsiteY6" fmla="*/ 754729 h 898586"/>
                    <a:gd name="connsiteX7" fmla="*/ 131821 w 898627"/>
                    <a:gd name="connsiteY7" fmla="*/ 767100 h 898586"/>
                    <a:gd name="connsiteX8" fmla="*/ 449335 w 898627"/>
                    <a:gd name="connsiteY8" fmla="*/ 898586 h 898586"/>
                    <a:gd name="connsiteX9" fmla="*/ 778803 w 898627"/>
                    <a:gd name="connsiteY9" fmla="*/ 754687 h 898586"/>
                    <a:gd name="connsiteX10" fmla="*/ 790798 w 898627"/>
                    <a:gd name="connsiteY10" fmla="*/ 741187 h 898586"/>
                    <a:gd name="connsiteX11" fmla="*/ 898628 w 898627"/>
                    <a:gd name="connsiteY11" fmla="*/ 449251 h 898586"/>
                    <a:gd name="connsiteX12" fmla="*/ 790798 w 898627"/>
                    <a:gd name="connsiteY12" fmla="*/ 157315 h 89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627" h="898586">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w="53975" cap="flat">
                  <a:noFill/>
                  <a:prstDash val="solid"/>
                  <a:miter/>
                </a:ln>
              </p:spPr>
              <p:txBody>
                <a:bodyPr rtlCol="0" anchor="ctr"/>
                <a:lstStyle/>
                <a:p>
                  <a:endParaRPr lang="es-ES"/>
                </a:p>
              </p:txBody>
            </p:sp>
          </p:grpSp>
        </p:grpSp>
        <p:sp>
          <p:nvSpPr>
            <p:cNvPr id="21" name="TextBox 20">
              <a:extLst>
                <a:ext uri="{FF2B5EF4-FFF2-40B4-BE49-F238E27FC236}">
                  <a16:creationId xmlns:a16="http://schemas.microsoft.com/office/drawing/2014/main" id="{2681453C-5681-BB12-78D9-51BABE9F125B}"/>
                </a:ext>
              </a:extLst>
            </p:cNvPr>
            <p:cNvSpPr txBox="1"/>
            <p:nvPr/>
          </p:nvSpPr>
          <p:spPr>
            <a:xfrm>
              <a:off x="8449698" y="1912081"/>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a:t>Maintenance app</a:t>
              </a:r>
            </a:p>
          </p:txBody>
        </p:sp>
      </p:grpSp>
    </p:spTree>
    <p:custDataLst>
      <p:tags r:id="rId1"/>
    </p:custDataLst>
    <p:extLst>
      <p:ext uri="{BB962C8B-B14F-4D97-AF65-F5344CB8AC3E}">
        <p14:creationId xmlns:p14="http://schemas.microsoft.com/office/powerpoint/2010/main" val="2413120568"/>
      </p:ext>
    </p:extLst>
  </p:cSld>
  <p:clrMapOvr>
    <a:masterClrMapping/>
  </p:clrMapOvr>
  <mc:AlternateContent xmlns:mc="http://schemas.openxmlformats.org/markup-compatibility/2006" xmlns:p159="http://schemas.microsoft.com/office/powerpoint/2015/09/main">
    <mc:Choice Requires="p159">
      <p:transition spd="slow" advClick="0" advTm="7970">
        <p159:morph option="byObject"/>
      </p:transition>
    </mc:Choice>
    <mc:Fallback xmlns="">
      <p:transition spd="slow" advClick="0" advTm="79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E9893-F2D9-8320-1138-CDE06F96DEAB}"/>
              </a:ext>
            </a:extLst>
          </p:cNvPr>
          <p:cNvSpPr txBox="1"/>
          <p:nvPr/>
        </p:nvSpPr>
        <p:spPr>
          <a:xfrm>
            <a:off x="4876800" y="3198167"/>
            <a:ext cx="1042273" cy="461665"/>
          </a:xfrm>
          <a:prstGeom prst="rect">
            <a:avLst/>
          </a:prstGeom>
          <a:noFill/>
        </p:spPr>
        <p:txBody>
          <a:bodyPr wrap="none" rtlCol="0">
            <a:spAutoFit/>
          </a:bodyPr>
          <a:lstStyle/>
          <a:p>
            <a:pPr algn="l">
              <a:buClr>
                <a:srgbClr val="008CCF"/>
              </a:buClr>
            </a:pPr>
            <a:r>
              <a:rPr lang="fr-FR" sz="2400" dirty="0" err="1"/>
              <a:t>Demo</a:t>
            </a:r>
            <a:endParaRPr lang="fr-FR" sz="2400" dirty="0"/>
          </a:p>
        </p:txBody>
      </p:sp>
    </p:spTree>
    <p:custDataLst>
      <p:tags r:id="rId1"/>
    </p:custDataLst>
    <p:extLst>
      <p:ext uri="{BB962C8B-B14F-4D97-AF65-F5344CB8AC3E}">
        <p14:creationId xmlns:p14="http://schemas.microsoft.com/office/powerpoint/2010/main" val="1195862186"/>
      </p:ext>
    </p:extLst>
  </p:cSld>
  <p:clrMapOvr>
    <a:masterClrMapping/>
  </p:clrMapOvr>
  <mc:AlternateContent xmlns:mc="http://schemas.openxmlformats.org/markup-compatibility/2006" xmlns:p14="http://schemas.microsoft.com/office/powerpoint/2010/main">
    <mc:Choice Requires="p14">
      <p:transition spd="slow" p14:dur="2000" advClick="0" advTm="383948"/>
    </mc:Choice>
    <mc:Fallback xmlns="">
      <p:transition spd="slow" advClick="0" advTm="3839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E77B-2B59-2FC2-FABA-3A9CBCC71234}"/>
              </a:ext>
            </a:extLst>
          </p:cNvPr>
          <p:cNvSpPr>
            <a:spLocks noGrp="1"/>
          </p:cNvSpPr>
          <p:nvPr>
            <p:ph type="title"/>
          </p:nvPr>
        </p:nvSpPr>
        <p:spPr/>
        <p:txBody>
          <a:bodyPr/>
          <a:lstStyle/>
          <a:p>
            <a:r>
              <a:rPr lang="en-NO" dirty="0"/>
              <a:t>In summary</a:t>
            </a:r>
          </a:p>
        </p:txBody>
      </p:sp>
      <p:sp>
        <p:nvSpPr>
          <p:cNvPr id="3" name="TextBox 2">
            <a:extLst>
              <a:ext uri="{FF2B5EF4-FFF2-40B4-BE49-F238E27FC236}">
                <a16:creationId xmlns:a16="http://schemas.microsoft.com/office/drawing/2014/main" id="{E7B6A78A-71C9-7870-483B-26F32B0A1536}"/>
              </a:ext>
            </a:extLst>
          </p:cNvPr>
          <p:cNvSpPr txBox="1"/>
          <p:nvPr/>
        </p:nvSpPr>
        <p:spPr>
          <a:xfrm>
            <a:off x="1683434" y="2116752"/>
            <a:ext cx="4183965" cy="910827"/>
          </a:xfrm>
          <a:prstGeom prst="rect">
            <a:avLst/>
          </a:prstGeom>
          <a:noFill/>
        </p:spPr>
        <p:txBody>
          <a:bodyPr wrap="square" rtlCol="0">
            <a:spAutoFit/>
          </a:bodyPr>
          <a:lstStyle/>
          <a:p>
            <a:pPr marL="1371600" lvl="2" indent="-457200">
              <a:lnSpc>
                <a:spcPts val="3300"/>
              </a:lnSpc>
              <a:buClr>
                <a:srgbClr val="008CCF"/>
              </a:buClr>
              <a:buFont typeface="Arial" panose="020B0604020202020204" pitchFamily="34" charset="0"/>
              <a:buChar char="•"/>
            </a:pPr>
            <a:r>
              <a:rPr lang="en-NO" sz="2400" dirty="0"/>
              <a:t>Category options</a:t>
            </a:r>
          </a:p>
          <a:p>
            <a:pPr marL="1371600" lvl="2" indent="-457200">
              <a:lnSpc>
                <a:spcPts val="3300"/>
              </a:lnSpc>
              <a:buClr>
                <a:srgbClr val="008CCF"/>
              </a:buClr>
              <a:buFont typeface="Arial" panose="020B0604020202020204" pitchFamily="34" charset="0"/>
              <a:buChar char="•"/>
            </a:pPr>
            <a:r>
              <a:rPr lang="en-NO" sz="2400" dirty="0"/>
              <a:t>Data set</a:t>
            </a:r>
          </a:p>
        </p:txBody>
      </p:sp>
      <p:sp>
        <p:nvSpPr>
          <p:cNvPr id="31" name="TextBox 30">
            <a:extLst>
              <a:ext uri="{FF2B5EF4-FFF2-40B4-BE49-F238E27FC236}">
                <a16:creationId xmlns:a16="http://schemas.microsoft.com/office/drawing/2014/main" id="{CA7DA4A3-3160-9750-4294-99C685EFE2FC}"/>
              </a:ext>
            </a:extLst>
          </p:cNvPr>
          <p:cNvSpPr txBox="1"/>
          <p:nvPr/>
        </p:nvSpPr>
        <p:spPr>
          <a:xfrm>
            <a:off x="5637740" y="2116752"/>
            <a:ext cx="4418935" cy="910827"/>
          </a:xfrm>
          <a:prstGeom prst="rect">
            <a:avLst/>
          </a:prstGeom>
          <a:noFill/>
        </p:spPr>
        <p:txBody>
          <a:bodyPr wrap="square" rtlCol="0">
            <a:spAutoFit/>
          </a:bodyPr>
          <a:lstStyle/>
          <a:p>
            <a:pPr marL="1371600" lvl="2" indent="-457200">
              <a:lnSpc>
                <a:spcPts val="3300"/>
              </a:lnSpc>
              <a:buClr>
                <a:srgbClr val="008CCF"/>
              </a:buClr>
              <a:buFont typeface="Arial" panose="020B0604020202020204" pitchFamily="34" charset="0"/>
              <a:buChar char="•"/>
            </a:pPr>
            <a:r>
              <a:rPr lang="en-NO" sz="2400" dirty="0"/>
              <a:t>Individual user</a:t>
            </a:r>
          </a:p>
          <a:p>
            <a:pPr marL="1371600" lvl="2" indent="-457200">
              <a:lnSpc>
                <a:spcPts val="3300"/>
              </a:lnSpc>
              <a:buClr>
                <a:srgbClr val="008CCF"/>
              </a:buClr>
              <a:buFont typeface="Arial" panose="020B0604020202020204" pitchFamily="34" charset="0"/>
              <a:buChar char="•"/>
            </a:pPr>
            <a:r>
              <a:rPr lang="en-NO" sz="2400"/>
              <a:t>User group</a:t>
            </a:r>
            <a:endParaRPr lang="en-NO" sz="2400" dirty="0"/>
          </a:p>
        </p:txBody>
      </p:sp>
      <p:sp>
        <p:nvSpPr>
          <p:cNvPr id="32" name="TextBox 31">
            <a:extLst>
              <a:ext uri="{FF2B5EF4-FFF2-40B4-BE49-F238E27FC236}">
                <a16:creationId xmlns:a16="http://schemas.microsoft.com/office/drawing/2014/main" id="{49BCF42C-80BE-3B5B-BD5A-EAF8844DC9BA}"/>
              </a:ext>
            </a:extLst>
          </p:cNvPr>
          <p:cNvSpPr txBox="1"/>
          <p:nvPr/>
        </p:nvSpPr>
        <p:spPr>
          <a:xfrm>
            <a:off x="3087823" y="1360286"/>
            <a:ext cx="5559151" cy="461665"/>
          </a:xfrm>
          <a:prstGeom prst="rect">
            <a:avLst/>
          </a:prstGeom>
          <a:noFill/>
        </p:spPr>
        <p:txBody>
          <a:bodyPr wrap="none" rtlCol="0">
            <a:spAutoFit/>
          </a:bodyPr>
          <a:lstStyle/>
          <a:p>
            <a:pPr algn="l">
              <a:buClr>
                <a:srgbClr val="008CCF"/>
              </a:buClr>
            </a:pPr>
            <a:r>
              <a:rPr lang="en-NO" sz="2400" dirty="0"/>
              <a:t>How to update sharing settings for:</a:t>
            </a:r>
          </a:p>
        </p:txBody>
      </p:sp>
      <p:sp>
        <p:nvSpPr>
          <p:cNvPr id="58" name="Right Brace 57">
            <a:extLst>
              <a:ext uri="{FF2B5EF4-FFF2-40B4-BE49-F238E27FC236}">
                <a16:creationId xmlns:a16="http://schemas.microsoft.com/office/drawing/2014/main" id="{66B5D39A-D22B-DE99-1934-B8B7783275E5}"/>
              </a:ext>
            </a:extLst>
          </p:cNvPr>
          <p:cNvSpPr/>
          <p:nvPr/>
        </p:nvSpPr>
        <p:spPr>
          <a:xfrm rot="5400000">
            <a:off x="5844849" y="-146151"/>
            <a:ext cx="502301" cy="7055911"/>
          </a:xfrm>
          <a:prstGeom prst="rightBrace">
            <a:avLst>
              <a:gd name="adj1" fmla="val 64017"/>
              <a:gd name="adj2" fmla="val 50000"/>
            </a:avLst>
          </a:prstGeom>
          <a:ln w="38100"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9" name="TextBox 58">
            <a:extLst>
              <a:ext uri="{FF2B5EF4-FFF2-40B4-BE49-F238E27FC236}">
                <a16:creationId xmlns:a16="http://schemas.microsoft.com/office/drawing/2014/main" id="{6AF2FC57-01B0-541E-D442-C884E2DDC04F}"/>
              </a:ext>
            </a:extLst>
          </p:cNvPr>
          <p:cNvSpPr txBox="1"/>
          <p:nvPr/>
        </p:nvSpPr>
        <p:spPr>
          <a:xfrm>
            <a:off x="3657931" y="3726568"/>
            <a:ext cx="4437433" cy="2244525"/>
          </a:xfrm>
          <a:prstGeom prst="rect">
            <a:avLst/>
          </a:prstGeom>
          <a:noFill/>
        </p:spPr>
        <p:txBody>
          <a:bodyPr wrap="none" rtlCol="0">
            <a:spAutoFit/>
          </a:bodyPr>
          <a:lstStyle/>
          <a:p>
            <a:pPr algn="l">
              <a:lnSpc>
                <a:spcPts val="3300"/>
              </a:lnSpc>
              <a:spcAft>
                <a:spcPts val="500"/>
              </a:spcAft>
              <a:buClr>
                <a:srgbClr val="008CCF"/>
              </a:buClr>
            </a:pPr>
            <a:r>
              <a:rPr lang="en-NO" sz="2400" dirty="0"/>
              <a:t>Allows user or user groups to:</a:t>
            </a:r>
          </a:p>
          <a:p>
            <a:pPr marL="1714500" lvl="3" indent="-342900">
              <a:lnSpc>
                <a:spcPts val="3300"/>
              </a:lnSpc>
              <a:buClr>
                <a:srgbClr val="008CCF"/>
              </a:buClr>
              <a:buFont typeface="Arial" panose="020B0604020202020204" pitchFamily="34" charset="0"/>
              <a:buChar char="•"/>
            </a:pPr>
            <a:r>
              <a:rPr lang="en-US" sz="2400" dirty="0"/>
              <a:t>V</a:t>
            </a:r>
            <a:r>
              <a:rPr lang="en-NO" sz="2400"/>
              <a:t>iew</a:t>
            </a:r>
            <a:endParaRPr lang="en-NO" sz="2400" dirty="0"/>
          </a:p>
          <a:p>
            <a:pPr marL="1714500" lvl="3" indent="-342900">
              <a:lnSpc>
                <a:spcPts val="3300"/>
              </a:lnSpc>
              <a:buClr>
                <a:srgbClr val="008CCF"/>
              </a:buClr>
              <a:buFont typeface="Arial" panose="020B0604020202020204" pitchFamily="34" charset="0"/>
              <a:buChar char="•"/>
            </a:pPr>
            <a:r>
              <a:rPr lang="en-US" sz="2400" dirty="0"/>
              <a:t>E</a:t>
            </a:r>
            <a:r>
              <a:rPr lang="en-NO" sz="2400"/>
              <a:t>dit </a:t>
            </a:r>
            <a:endParaRPr lang="en-NO" sz="2400" dirty="0"/>
          </a:p>
          <a:p>
            <a:pPr marL="1714500" lvl="3" indent="-342900">
              <a:lnSpc>
                <a:spcPts val="3300"/>
              </a:lnSpc>
              <a:buClr>
                <a:srgbClr val="008CCF"/>
              </a:buClr>
              <a:buFont typeface="Arial" panose="020B0604020202020204" pitchFamily="34" charset="0"/>
              <a:buChar char="•"/>
            </a:pPr>
            <a:r>
              <a:rPr lang="es-ES" sz="2400" dirty="0"/>
              <a:t>C</a:t>
            </a:r>
            <a:r>
              <a:rPr lang="en-NO" sz="2400"/>
              <a:t>apture</a:t>
            </a:r>
            <a:br>
              <a:rPr lang="en-NO" sz="2400" dirty="0"/>
            </a:br>
            <a:r>
              <a:rPr lang="en-NO" sz="2400" dirty="0"/>
              <a:t> </a:t>
            </a:r>
          </a:p>
        </p:txBody>
      </p:sp>
    </p:spTree>
    <p:custDataLst>
      <p:tags r:id="rId1"/>
    </p:custDataLst>
    <p:extLst>
      <p:ext uri="{BB962C8B-B14F-4D97-AF65-F5344CB8AC3E}">
        <p14:creationId xmlns:p14="http://schemas.microsoft.com/office/powerpoint/2010/main" val="4040509182"/>
      </p:ext>
    </p:extLst>
  </p:cSld>
  <p:clrMapOvr>
    <a:masterClrMapping/>
  </p:clrMapOvr>
  <mc:AlternateContent xmlns:mc="http://schemas.openxmlformats.org/markup-compatibility/2006" xmlns:p14="http://schemas.microsoft.com/office/powerpoint/2010/main">
    <mc:Choice Requires="p14">
      <p:transition spd="slow" p14:dur="2000" advClick="0" advTm="21288"/>
    </mc:Choice>
    <mc:Fallback xmlns="">
      <p:transition spd="slow" advClick="0" advTm="212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xEl>
                                              <p:pRg st="0" end="0"/>
                                            </p:txEl>
                                          </p:spTgt>
                                        </p:tgtEl>
                                        <p:attrNameLst>
                                          <p:attrName>style.visibility</p:attrName>
                                        </p:attrNameLst>
                                      </p:cBhvr>
                                      <p:to>
                                        <p:strVal val="visible"/>
                                      </p:to>
                                    </p:set>
                                    <p:animEffect transition="in" filter="fade">
                                      <p:cBhvr>
                                        <p:cTn id="22" dur="500"/>
                                        <p:tgtEl>
                                          <p:spTgt spid="3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xEl>
                                              <p:pRg st="1" end="1"/>
                                            </p:txEl>
                                          </p:spTgt>
                                        </p:tgtEl>
                                        <p:attrNameLst>
                                          <p:attrName>style.visibility</p:attrName>
                                        </p:attrNameLst>
                                      </p:cBhvr>
                                      <p:to>
                                        <p:strVal val="visible"/>
                                      </p:to>
                                    </p:set>
                                    <p:animEffect transition="in" filter="fade">
                                      <p:cBhvr>
                                        <p:cTn id="27" dur="500"/>
                                        <p:tgtEl>
                                          <p:spTgt spid="3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up)">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xEl>
                                              <p:pRg st="0" end="0"/>
                                            </p:txEl>
                                          </p:spTgt>
                                        </p:tgtEl>
                                        <p:attrNameLst>
                                          <p:attrName>style.visibility</p:attrName>
                                        </p:attrNameLst>
                                      </p:cBhvr>
                                      <p:to>
                                        <p:strVal val="visible"/>
                                      </p:to>
                                    </p:set>
                                    <p:animEffect transition="in" filter="fade">
                                      <p:cBhvr>
                                        <p:cTn id="37" dur="500"/>
                                        <p:tgtEl>
                                          <p:spTgt spid="5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9">
                                            <p:txEl>
                                              <p:pRg st="1" end="1"/>
                                            </p:txEl>
                                          </p:spTgt>
                                        </p:tgtEl>
                                        <p:attrNameLst>
                                          <p:attrName>style.visibility</p:attrName>
                                        </p:attrNameLst>
                                      </p:cBhvr>
                                      <p:to>
                                        <p:strVal val="visible"/>
                                      </p:to>
                                    </p:set>
                                    <p:animEffect transition="in" filter="fade">
                                      <p:cBhvr>
                                        <p:cTn id="42" dur="500"/>
                                        <p:tgtEl>
                                          <p:spTgt spid="5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9">
                                            <p:txEl>
                                              <p:pRg st="2" end="2"/>
                                            </p:txEl>
                                          </p:spTgt>
                                        </p:tgtEl>
                                        <p:attrNameLst>
                                          <p:attrName>style.visibility</p:attrName>
                                        </p:attrNameLst>
                                      </p:cBhvr>
                                      <p:to>
                                        <p:strVal val="visible"/>
                                      </p:to>
                                    </p:set>
                                    <p:animEffect transition="in" filter="fade">
                                      <p:cBhvr>
                                        <p:cTn id="47" dur="500"/>
                                        <p:tgtEl>
                                          <p:spTgt spid="5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9">
                                            <p:txEl>
                                              <p:pRg st="3" end="3"/>
                                            </p:txEl>
                                          </p:spTgt>
                                        </p:tgtEl>
                                        <p:attrNameLst>
                                          <p:attrName>style.visibility</p:attrName>
                                        </p:attrNameLst>
                                      </p:cBhvr>
                                      <p:to>
                                        <p:strVal val="visible"/>
                                      </p:to>
                                    </p:set>
                                    <p:animEffect transition="in" filter="fade">
                                      <p:cBhvr>
                                        <p:cTn id="52" dur="500"/>
                                        <p:tgtEl>
                                          <p:spTgt spid="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921B9433-E511-43CD-9680-2FE96F9B2030}"/>
  <p:tag name="ISPRING_ULTRA_SCORM_COURCE_TITLE" val="5.2.3 Sharing settings for category options and data set"/>
  <p:tag name="ISPRING_PRESENTATION_TITLE" val="5.2.3 Sharing settings for category options and data set"/>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2iM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DaI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Noj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DaIw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A2iMF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NojB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DaIwVSUE7MiaQAAAG4AAAAcAAAAdW5pdmVyc2FsL2xvY2FsX3NldHRpbmdzLnhtbA3MMQ6DMAxA0Z1TWN4p7daBwMZWltIDWMRFkRwbkYDg9mT7w9Nv+zMKHLylYOrw9XgisM7mgy4Of9NQvxFSJvUkpuxQDaHvqlZsJvlyzgUmWIUu3iaOJTKPFIscdhGo4VNe/8Aem666AVBLAwQUAAIACAA2iMFU1YGXagcTAABbNAAAFwAAAHVuaXZlcnNhbC91bml2ZXJzYWwucG5n7ZtrWFNntsfD4Ci9AGVmepRLyHHQ6diOMFZTNTHE3sBLBUEFuQR0GKUSCUEIgUCIHanYCsRqlVa51IKNSUhSyiWQC7HQmipIKiGJEELAiEA27Mgl5J6cHdQ50/P00znzPOdLPuTZeX9P3nf/19rrXXutZOeT/THRvi8GvQiDwXx373ovHgZbMQ6Defv4rIRI1Z25COjglRcf/Q6M2x8yDQ1WZL69720YrJn+kv3ob6HxC8RdSXkw2F/2uF9eZEr+Phhs85Pd7719sDBtVmM4b7RQVbmultHfNRRK/5Dz58bFs7sOvrj+ZNuuT6NucvavfnkN8vqKeO+5mBdnfXff+Jp5+Zutn2ZXvCdI+Q1OzTmWksUPriag5rtGZApDHbA5rx//WGS6WmTQecVy8f28L4E+OsT6+4yrCZAW2OmEqG3u44fHy7zdw+P/huF/VBK1ln7yut0X1+2mnNJIiw1i8oLGUGp6XEse7bTosM6M3Yg5Pf5t6r6bPF9TAJ0IzXry+chk80y9Y6heI3IsqdWrHl6MHFaozlqDPnuz2wsG++swNbSXsnStUcjiBWwIC4GmNGigGeDb/HXwvYHQJYCtuefzGrPh8wA/SMv9CuJF1J5/I57tCRqPNDJjNSUzGYhiJc9+l3eSjg5dsgI82tgOtqx0qWVrTpflcYt8cKImlNZUJZndgnXIsQ67seTh7+vNt3KxlktYy8wTnTpswxvH3B470lq9qVuhJUs51fi/p/QcdiRJETLJylatuVJbWDoCLpLsuWUp5YlYUx7W9JEKR52/VC+ymKVY54wByP4sXxK/7PAo27fRHchTnICZwhFKZ91se4zQj111Zpjy1gjrbCeqxDefrSuqKucpc0kC0uFKslS+6+7e50aFjitvJcgOozEEsahOsXSZVzJhOcqmtCfDySFzLFsVESApLDHlmN2miGea/YvL2HEz20rg9BQGR8KTc3sSgFZGhnp92EgzaQj5mNOjn0XBTes0vGdOTLvtwz/bbM2VU5aGypHdiqJEKWI7NPMosRYsDLw4/8yK4sCwVLE9A7uUIUvjuj7Jh/NjhCubNS0DBDR4MQAsNHPT7T+mlzjRQIH3V429zy04VknkSZzWhe/xvnigFdnH6aFLGJyo71Ai1gKvhw1ZwHC90ENBx0ZExyfc9VkFg936MAJfxlYSC1AXa/3ySaMkJ8uZV04aVkAWCGqyMJe4frzMCYVFaU4s+lPN4rfP9X0ZltpW99tEuD9vLcERe1Na4MrIIt3xIZ+sJVRS2ZQhWv9/YkTPbI5sCgC7FOfaUY6AQTypBC5F0C7nu56vNBNW08hIeiYmattu+I0K9xaoOF52aTDOgz3Ygz3Ygz3Ygz3Ygz3Ygz3Ygz3Ygz3Ygz3Ygz3Ygz3Ygz3Ygz3Ygz3Ygz34/xe/Hjr+9JmPPWKjMsWAZYlHQC/30xnvLz+uUfKHmVDi3oHm5Z/IYTH/+8GgOKqDrLWN3qO5xFiBhS4xSnJKnWpJ3oKhy6Kmf01J0Wez+JzR2/iiJteoUC8Ih8EKrc5Jg6s+0/Qqm1cKVM46dtca8BLL4xbgSbDEobyHEC2ANhWBC/Jcwwb7+ILpDkjagMdVk8Sjprmfn5rxY9iI2uCcvtRxnctvHlWWU16HVhcoSV6wW/LEnvtgZEPoaDBtsd+mmp/IEm0uW0pQGahRAxpvwm7UlU+jO6zhMvAldUaTe+oe99Tby1MTZKfVmsRBEqv5NeNercUxe2xaoDDWDGPGrjRmMAvLivdob3TKKseYG7SXn015HA232cR8l8GmWjpWUH29Ll64auRi/l9epROFEcfpneXDuMcHfGGn6W9hPx1Ot4Yxhb37Y5lPhbzZXdss7GMEPZlPtWELOw20roezMPOHbN5lIa9BkFb3gqlw7+wzp4MVmmORitPVDdAnmb1dj7DpcwWwI2WAzOdXPqTrMfunhVtkiSI4bM24dXM3ZvSZrGNl6Azyl7Ftfu4HZO5hnX3YzqLZNpUW+0hUb2XSnDMl0RJ7r8s4NGH/iW4/k0k1srE256ZUNc9l5WElXECmsz1cXTqO3UFD2Nk0Rw7B8fUp1XS4uOKAkH4eZZDZ+yTU0iIp9D67NhOe6OLW5jHYqricTLEGh6o3trFUuVV8b1hYKi2qQ5rCAl/bM4CDIjdzJnyBWZCNPG6vldhMhNKxVaVPlF6PDlaSSHUHkNzBVxIRP5CSaNMZtPVBSx2pYolewAU6uaagm3sqDwHUJMVOfvA3IEpzozpX3w6dPAd3WyBC7RNXxeeQffNJhY5ivREcIQkETQK7YAS1r1ozmRE9OdMvv79duJC/4tb5CqIjcDw0hylfpb6Yn3zXh3wbfLM+S5VwJqoTSNrF0AdGV+/o3dj5QXiioSWotirS6aA5hlbT5aZ7uWvYzVmVB8m1IFcHnlJL3681bbutPKFvNS4p1dSDLq5xU5IOR7XXoHGOJAaTdi0ApNS2oGUmqtaUbetb3SXCONZ7Pfnjr7pEuT6wTzmWF4NJmd7WRYQLm0+IXQUGKSXqb0zTj0EGyGKcVDMBWSxfCNX2WxemzDns69yV7XmMlIJynBxcmGutN/OxxQtnsIvMa5I5fmSRYXy6RlOEQmWS6/D+xFdhEYLHPon8JABf4KCSr9L/FtVhUzk2XUZF/nylEcdcCiAMwQsQ0t7ORncov5u89XX2XrowClfQ0xuDQZ9wTOlw+qEYhkz5EFWQIc8dRFGx4MpWYQx5+liIxpibqw0gdC7mC3u4J0yWDmu1yykZKbHnlD70rrfx7C20ZsxsZ/9Q7WQqX7yRTK10q9JJXGtV32+CpeVzAkBE6dJLMslx1490x8S1CDsjXV1HUPk7GmjWk0eY+uD9RqQElRalieTKDwJbjL5XddP6Cd10ghGlzwcmIqg6tUzWYlXTXHJZFTunrDbUdCFtyYcsKo11ZQMUjrypBxT4AZSUiPq0BLGoqtjIljyxG/ikHYZsha0psk4pTaDWzMaQtb/YP/4nNF81hWPAINKQbwRaivAW7cOcmc7fMk557oLSNWEjOMRqeXSHIMOW6Bo2YV01PImqdlCeeVoB/xnF9dNizh12h0E2B63hUzcKAPwgFIpNwJFD5FvAR91ga/XKW+e5m7oVqkmdaib/h2R+BEOhcpLQiQ394BZF7k7WUQL5KtLapB6Sq5VBxcoT9IZRJGUobGTOyqG55jpIYi7AQJHhSiMOsk4pIABm4Wg6W1dkYEXWVU0WTzk+yniWiOZ1N93Rthaes5/1/OIyjS/ZDPGycyytV0G9/9/DD2SopltejrDUEqOhUB/oPdxPTR0xkbs3VteBxyqJUvQd0qpC8lVW3XqifXi/tlOrWYuZXFzkHyI30rUfR4by0yIx9gduE1WHXO1Gk+5Ms23FsoXw+u9x/DihfEQhcLB5FmRHSPRXqKaYvBCS8kQVPwC/LWWSw2f2tyTzL+F3JlcLWXGEWkOhGUn5ICyVJKI3c1UaH7KaVGj/ZlzQRKpDiap4SkuV7OKOtFEKtTpfZMi7Z4pjgXv/e1ut5QRfUtyQ4hrCqyuI+B2d94LG9KcSpHMfA8y4LBwfGcXJ/FRxFHmOE7EOoL26EXlFYbsJJQ9hlXq7KTdOiojuMW6K1z9BmhVqsl18ytiuPDrBlW+MyChLITvZ8lUrGXBJeAh6lMnt31631KqZ4MXEku15Ksj6wQlO5oYQ3jWBjqpd63d6NSa/LEW3l6TNudL02VQhun1lO9JP8WFLmgy1r80vpaGfUlzVMNBsrOBTUujlvM8mFwNPqaaaK4iATLP5ZbpK1Ql8myyLYfeinD9NgUkX+GLDRf0sjteAEsvytPGk+riL4Ov/DNoLT4OWGTAxciQhoy/o/YIsH9QsN/esjW161/cACa6ql0aEIImzXBfKbq74Th2TCKLAwU76+XjvYYEIueIKRQjMq3Kl9O8pRb455FoCsxeTttQ2G4lQ1bqM8EeaEyw54s5NdCMpOt/UsHmyps75YI5U016ldXQCUNaJQaxQkLWANlljku6HFd5/N6pD1xHPWfuX7Mp3hQEETAth66MQfzT1T6maOqU2UcrndF0/wEg6E6cBub2dsnOFXOmb3YoWGB37ZrKUAxC3dmtI8ASpLdw4SUmvbS/Wahi6iYOMHBl1D2fV0MX8FGa0Cz1eNSmM9W8T9pXni9Yy3R7wipCCC7nUOh76Rz7Jfv+anou4sw3KPIp/1VqgMBdovbi/GXvfP3Bc+cUhzVu3UgeCPsnqY0p41Wzjvi/lXo8fzAU+wu9EcfzSGUnY0E5CnmprR+h8TgfbLZNEtB9P860GKJpKIgPO62ERLtGl2oJgKieAm9yTTqpE7N33izt3IynsO8FiB36FKEQokxqLSimrTK2kVdbCVUVkgR6SlAB8R+boyDTQnSb3qjHeT9qfOrHcTr8prWpQz81Xab8QZJehHa/6AUvNK6+iZHpzu0ILbEFaFb1AcCoc+2ky5psA0HzKN3lZGBlXfkhM0+ez1V2fdaRFt6GdA3qjSvqjoAlvj2X+j/zACf7MvW3CxiYeUCO5soU8WVkK3GAGq3hQCs9sCy9WoUpNk9y8gsnORsrPrba5QXXX7/1vnQ+1ose5c32NyBcVKiPSXOM8PDV9oeXs1wL4troCeGnI5QJO5pxignuUoYuOY0vfcqeE9rpAfvA4lJ3p1c0x6bOEMzxkN8eUROJkbvymwL9j/fThpzdpxIBgbRKOMoLcI567Hbw13XI3kRBp6pRRoRxS5R3eYitJJV9QkSdkbeC5UePpSbcbpTwMo7YONC9L3a6a83PknmNjgQm5PBEmmroeluqbiP+Bpfz5Uj7qd7PDvtuB9r/CL7CM9c6m3m3UKA2y+GRYalvXl/zS+hQKnAtkVx7FV2g0EZ23ffij3+jzC6m7flHhlbcSPkioDiVXhh/yTqnM5nVZ9fd4Tj1vVLQ0jEdMAeku6z26y0zHois3+fWrIdeu8lbg/N9h6Qx5nUD0JrdzVXNVOaQdBHEJxdy87F8dKYH8EzBh3EkkU2Bpiz8HcFGj4YeEme9qFIR1qOytj5pyRINHgaUni2/hSag/K87l7ehy+kp1vKGMkPEYqRzKmcOoeyjntrPwCMOiwwwtMCoD7AqkNvGZeEqr5PdgobV8cb+wt2SXNPhz/YCOe3/9aNFkbaZ3im82mSnnbOI6/UYIJsthjiEqkUE+kkiS5mnuYEYtGlI/uANK/l+pAA2cplLddItu1b1CPklOhu7sldAWkCRyWJBcki1/mBrdkeVIEwgqWdrAAsJOVHud+NAkBgNexdx223U2DdUNp0Wk1NLIRQC12Y/2k08iIhpIIiva6pu/eFqebwgbCXTrBFYeI03nqqZ+l25/uLre0TF9o8s+EaEtcS7USywgWfJG5YyGrKW6GhzOgnq6Yg5tPaSZbkJ3s3UGDbOf+poZChCQBfoYQn84aFya8XOH9msnTEeOklHLFQmXEFal/UCwSK4p/YP7bnsANKOJgO6NQHLEhrbiWxt3S+NLQ4zLhXg/E4HkZLbfiFz4UjZSAqRoh/3WDJSFZkGFEMsQgpDohOyzAit3HrRLoZMwGpZdJB8/1YbeCFVlSh+G+lcq9zx9INGIHouhWtq0YssnrqXaTIU2lqoL1nZYBqq7WuERjS9gBqHC7zC1ml8qemyu+AcrjWvwQdB+0HH/eZpG9cqOLHfg/P1XW4h+yyIDS11QpuSIXQMu016JrXwr1lzvkq5i9VTpd2CtDVjB8xM1uxecnnLXlFCujOpwVhDp/MGnfVrgeP8DqP+ZrUlMK5pwSBydci8CSV9OM5fzdR9vuV5u1fNHH5TGpLVQ4JOFaNhfu42ZZcWiG/+6v+uzJteMN1L9jZXaUrxte9E9PalGNwu75aOqDwDnrvzi4rNqW2y5g1Y4keE9Mm34eEF38+rou2IHWN8eaWOHC9Ok20f9YM8r/V/0YMPb3eHCd23qWd3lkNT5E42mA0bEZnfUaKtWD5Rxx/1Hi/gTH8XijuOWbkBtFSIbnl5s/P7XbM0pXbi21b3JbRE4bv+Byd/CxnI3/8IyqD1H0cqmhhVq6/7YaW1xYnXaauRNqgNIp7luLOhbTYEgDGZ+Ql0jqV5oSLO+EeDuqVvEITi+oO6AQbTQv/Q2f90hI/KPUJcZO33WFiT5ovgu/PJe3nmrg2AUjncttfHEtJ/SqN8qThRIov1gp6XTfOfY7Cz1fRzD9jLm7H1/hm3HWyUGsandX7SeyeIFQN0t4Px4WMWCenX730DGvEHMXhTcjOOUYlONw3houan6FGx7sjR4DAaru8JzPL6mtlVQCnPscc6mcy/Qt4YW+xedNIsNVMPjWOej2Hb/W+upW9i8F4xt45EPA7j5jndm8aTZ9D7HA5eYbLwAfO28dFZGBfO28kTzd6GwKnB95A2D0bVCA1XWwuOmYrzBSO+R+c8ROTuWuI4Hr4ytBZHuf5/AYNWbl487Ny9/lwHb8n8Ytgo6LbSeixPzd4YbrrrB7vdj3uO+c+Qf/wVQSwMEFAACAAgANojBVEMIOzBKAAAAagAAABsAAAB1bml2ZXJzYWwvdW5pdmVyc2FsLnBuZy54bWyzsa/IzVEoSy0qzszPs1Uy1DNQsrfj5bIpKEoty0wtV6gAihnpGUCAkkIlKrc8M6Ukw1bJ0sQcIZaRmpmeUWKrZG5oABfUBxoJAFBLAwQUAAIACACBpmh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IGmaF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aZo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CBpmh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IGmaF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IGmaF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CBpmhUvH0190oAAABJAAAAHwAAAHZpZGVvbGVjdHVyZS9sb2NhbF9zZXR0aW5ncy54bWyzsa/IzVEoSy0qzszPs1Uy1DNQUkjNS85PycxLt1UKDXHTtVBSKC5JzEtJzMnPS7VVystXUrC347LJyU9OzAlOLSkBKizWt+MCAFBLAQIAABQAAgAIAH2maFQyG7oi+QMAAOAOAAAYAAAAAAAAAAEAAAAAAAAAAABub25lL2NvbW1vbl9tZXNzYWdlcy5sbmdQSwECAAAUAAIACAB9pmhUFR5gG6MAAAB/AQAAKQAAAAAAAAABAAAAAAAvBAAAbm9uZS9wbGF5YmFja19hbmRfbmF2aWdhdGlvbl9zZXR0aW5ncy54bWxQSwECAAAUAAIACAB9pmhUH1SKajADAADHDgAAIgAAAAAAAAABAAAAAAAZBQAAbm9uZS9mbGFzaF9wdWJsaXNoaW5nX3NldHRpbmdzLnhtbFBLAQIAABQAAgAIAH2maFRxV5SdFQEAANECAAAcAAAAAAAAAAEAAAAAAIkIAABub25lL2ZsYXNoX3NraW5fc2V0dGluZ3MueG1sUEsBAgAAFAACAAgAfaZoVNebcJYrAwAAbw4AACEAAAAAAAAAAQAAAAAA2AkAAG5vbmUvaHRtbF9wdWJsaXNoaW5nX3NldHRpbmdzLnhtbFBLAQIAABQAAgAIAH2maFSOc/b6agAAAOUAAAAcAAAAAAAAAAEAAAAAAEINAABub25lL2h0bWxfc2tpbl9zZXR0aW5ncy5qc29uUEsBAgAAFAACAAgAfaZoVLx9NfdKAAAASQAAABcAAAAAAAAAAQAAAAAA5g0AAG5vbmUvbG9jYWxfc2V0dGluZ3MueG1sUEsBAgAAFAACAAgAUZWdVO4DzUxJAwAA4wkAABQAAAAAAAAAAQAAAAAAZQ4AAHVuaXZlcnNhbC9wbGF5ZXIueG1sUEsBAgAAFAACAAgANojBVAairqlyBgAAJhkAAB0AAAAAAAAAAQAAAAAA4BEAAHVuaXZlcnNhbC9jb21tb25fbWVzc2FnZXMubG5nUEsBAgAAFAACAAgANojBVBUeYBujAAAAfwEAAC4AAAAAAAAAAQAAAAAAjRgAAHVuaXZlcnNhbC9wbGF5YmFja19hbmRfbmF2aWdhdGlvbl9zZXR0aW5ncy54bWxQSwECAAAUAAIACAA2iMFUWYGOgVEEAADcFQAAJwAAAAAAAAABAAAAAAB8GQAAdW5pdmVyc2FsL2ZsYXNoX3B1Ymxpc2hpbmdfc2V0dGluZ3MueG1sUEsBAgAAFAACAAgANojBVK87lYqIAwAA4QwAACEAAAAAAAAAAQAAAAAAEh4AAHVuaXZlcnNhbC9mbGFzaF9za2luX3NldHRpbmdzLnhtbFBLAQIAABQAAgAIADaIwVSRShrPTAQAAGYVAAAmAAAAAAAAAAEAAAAAANkhAAB1bml2ZXJzYWwvaHRtbF9wdWJsaXNoaW5nX3NldHRpbmdzLnhtbFBLAQIAABQAAgAIADaIwVT2p7V0wwEAAIwGAAAhAAAAAAAAAAEAAAAAAGkmAAB1bml2ZXJzYWwvaHRtbF9za2luX3NldHRpbmdzLmpzb25QSwECAAAUAAIACAA2iMFUlBOzImkAAABuAAAAHAAAAAAAAAABAAAAAABrKAAAdW5pdmVyc2FsL2xvY2FsX3NldHRpbmdzLnhtbFBLAQIAABQAAgAIADaIwVTVgZdqBxMAAFs0AAAXAAAAAAAAAAAAAAAAAA4pAAB1bml2ZXJzYWwvdW5pdmVyc2FsLnBuZ1BLAQIAABQAAgAIADaIwVRDCDswSgAAAGoAAAAbAAAAAAAAAAEAAAAAAEo8AAB1bml2ZXJzYWwvdW5pdmVyc2FsLnBuZy54bWxQSwECAAAUAAIACACBpmhU9rEOQqMFAAClFQAAIAAAAAAAAAABAAAAAADNPAAAdmlkZW9sZWN0dXJlL2NvbW1vbl9tZXNzYWdlcy5sbmdQSwECAAAUAAIACACBpmhUFR5gG6MAAAB/AQAAMQAAAAAAAAABAAAAAACuQgAAdmlkZW9sZWN0dXJlL3BsYXliYWNrX2FuZF9uYXZpZ2F0aW9uX3NldHRpbmdzLnhtbFBLAQIAABQAAgAIAIGmaFSniu42DAUAAOUZAAAqAAAAAAAAAAEAAAAAAKBDAAB2aWRlb2xlY3R1cmUvZmxhc2hfcHVibGlzaGluZ19zZXR0aW5ncy54bWxQSwECAAAUAAIACACBpmhUj3ZV/m8CAACHCAAAJAAAAAAAAAABAAAAAAD0SAAAdmlkZW9sZWN0dXJlL2ZsYXNoX3NraW5fc2V0dGluZ3MueG1sUEsBAgAAFAACAAgAgaZoVHyfhAoCBQAAXRkAACkAAAAAAAAAAQAAAAAApUsAAHZpZGVvbGVjdHVyZS9odG1sX3B1Ymxpc2hpbmdfc2V0dGluZ3MueG1sUEsBAgAAFAACAAgAgaZoVJNoQH6HAQAA2QQAACQAAAAAAAAAAQAAAAAA7lAAAHZpZGVvbGVjdHVyZS9odG1sX3NraW5fc2V0dGluZ3MuanNvblBLAQIAABQAAgAIAIGmaFS8fTX3SgAAAEkAAAAfAAAAAAAAAAEAAAAAALdSAAB2aWRlb2xlY3R1cmUvbG9jYWxfc2V0dGluZ3MueG1sUEsFBgAAAAAYABgAagcAAD5TAAAAAA=="/>
  <p:tag name="ISPRING_OUTPUT_FOLDER" val="[[&quot;W\uFFFD\uFFFD\uFFFD{0EE2C415-B14D-4F68-A37A-B962E8EEF89A}&quot;,&quot;D:\\DHIS2_Projects\\DHIS2Fundamentals2.0\\DHIS2Customization\\VideoExports&quot;],[&quot;\uFFFD\u007F\uFFFD\uFFFD{6BE92DC9-446C-4AE2-8C04-F8B8C6EF443B}&quot;,&quot;C:\\Users\\alita\\Documents\\0. Clientes LOCAL\\DHIS2\\Fundamentals\\2.0\\4. DHIS2 Customization\\Production&quot;],[&quot;\uFFFD\uFFFD\uFFFDx{36D1059D-F3B6-43C3-9DD5-0F5046437A9F}&quot;,&quot;C:\\Users\\simonase\\Downloads&quot;]]"/>
  <p:tag name="FLASHSPRING_ZOOM_TAG" val="72"/>
  <p:tag name="ISPRING_PRESENTATION_INFO_2" val="&lt;?xml version=&quot;1.0&quot; encoding=&quot;UTF-8&quot; standalone=&quot;no&quot; ?&gt;&#10;&lt;presentation2&gt;&#10;&#10;  &lt;slides&gt;&#10;    &lt;slide id=&quot;{F430E00F-9ED9-4F55-BDA0-2121520A1C52}&quot; pptId=&quot;299&quot;/&gt;&#10;    &lt;slide id=&quot;{03711842-1393-4476-99BD-E35AF4C97BB0}&quot; pptId=&quot;322&quot;/&gt;&#10;    &lt;slide id=&quot;{60288F96-9D74-4DD5-B0F1-0D8550AF7E48}&quot; pptId=&quot;323&quot;/&gt;&#10;    &lt;slide id=&quot;{7139CC2A-A7A1-439E-BFE3-9FD7A83EF4BB}&quot; pptId=&quot;326&quot;/&gt;&#10;    &lt;slide id=&quot;{1957550C-783B-4F78-9863-195F8C6B75FF}&quot; pptId=&quot;321&quot;/&gt;&#10;    &lt;slide id=&quot;{08C5FDDC-0EEE-479C-9C66-1AC38268E98F}&quot; pptId=&quot;325&quot;/&gt;&#10;    &lt;slide id=&quot;{6611F9DA-2698-45EA-B92D-561FBFE9A694}&quot; pptId=&quot;272&quot;/&gt;&#10;  &lt;/slides&gt;&#10;&#10;  &lt;narration&gt;&#10;    &lt;audioTracks&gt;&#10;      &lt;audioTrack muted=&quot;false&quot; name=&quot;Intro&quot; resource=&quot;0225c77f&quot; slideId=&quot;{F430E00F-9ED9-4F55-BDA0-2121520A1C52}&quot; startTime=&quot;0&quot; stepIndex=&quot;0&quot; volume=&quot;1&quot;&gt;&#10;        &lt;audio channels=&quot;2&quot; format=&quot;fltp&quot; sampleRate=&quot;44100&quot;/&gt;&#10;      &lt;/audioTrack&gt;&#10;      &lt;audioTrack muted=&quot;false&quot; name=&quot;outro&quot; resource=&quot;e457598e&quot; slideId=&quot;{6611F9DA-2698-45EA-B92D-561FBFE9A694}&quot; startTime=&quot;0&quot; stepIndex=&quot;0&quot; volume=&quot;1&quot;&gt;&#10;        &lt;audio channels=&quot;2&quot; format=&quot;fltp&quot; sampleRate=&quot;44100&quot;/&gt;&#10;      &lt;/audioTrack&gt;&#10;      &lt;audioTrack muted=&quot;false&quot; name=&quot;Slide 2&quot; resource=&quot;efea30a8&quot; slideId=&quot;{03711842-1393-4476-99BD-E35AF4C97BB0}&quot; startTime=&quot;0&quot; stepIndex=&quot;0&quot; volume=&quot;1&quot;&gt;&#10;        &lt;audio channels=&quot;2&quot; format=&quot;fltp&quot; sampleRate=&quot;48000&quot;/&gt;&#10;      &lt;/audioTrack&gt;&#10;      &lt;audioTrack muted=&quot;false&quot; name=&quot;Slide 3&quot; resource=&quot;f91a573e&quot; slideId=&quot;{60288F96-9D74-4DD5-B0F1-0D8550AF7E48}&quot; startTime=&quot;0&quot; stepIndex=&quot;0&quot; volume=&quot;1&quot;&gt;&#10;        &lt;audio channels=&quot;2&quot; format=&quot;fltp&quot; sampleRate=&quot;48000&quot;/&gt;&#10;      &lt;/audioTrack&gt;&#10;      &lt;audioTrack muted=&quot;false&quot; name=&quot;Slide 5&quot; resource=&quot;b91b662a&quot; slideId=&quot;{08C5FDDC-0EEE-479C-9C66-1AC38268E98F}&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2.3 Sharing settings for category options and data set&quot;,&quot;onlineDestinationFolderId&quot;:&quot;ddb727d0-e0b7-11ec-8ec2-f6d4bd6e3f84&quot;,&quot;onlineDestinationUrl&quot;:&quot;dhis2-academy.ispring.com&quot;,&quot;uploadSources&quot;:true}}"/>
  <p:tag name="ISPRING_SCREEN_RECS_UPDATED" val="D:\DHIS2_Projects\DHIS2Fundamentals2.0\DHIS2Customization\iSpring\5.2.3 Sharing settings for category options and data set\5.2.3 SharingSettingsForCategoryOptionsAndDatasets"/>
  <p:tag name="ISPRING_RESOURCE_FOLDER" val="D:\DHIS2_Projects\DHIS2Fundamentals2.0\DHIS2Customization\iSpring\5.2.3 Sharing settings for category options and data set\5.2.3 SharingSettingsForCategoryOptionsAndDatasets"/>
  <p:tag name="ISPRING_PRESENTATION_PATH" val="D:\DHIS2_Projects\DHIS2Fundamentals2.0\DHIS2Customization\iSpring\5.2.3 Sharing settings for category options and data set\5.2.3 SharingSettingsForCategoryOptionsAndDatase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430E00F-9ED9-4F55-BDA0-2121520A1C52}"/>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765174-23EC-4922-BA30-AB7F8733B16A}:322"/>
  <p:tag name="GENSWF_ADVANCE_TIME" val="12.528"/>
  <p:tag name="TIMING" val="|2.049|2.14|2.155|2.001|1.265|1.781"/>
  <p:tag name="ISPRING_SLIDE_ID_2" val="{03711842-1393-4476-99BD-E35AF4C97BB0}"/>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4BA70FF-446C-42AA-9931-53A89C598D4F}:323"/>
  <p:tag name="GENSWF_ADVANCE_TIME" val="24.246"/>
  <p:tag name="TIMING" val="|4.352|3.127|0.889|2.187|2.548|0.842|2.517|1.064|2.076|3.657"/>
  <p:tag name="ISPRING_SLIDE_ID_2" val="{60288F96-9D74-4DD5-B0F1-0D8550AF7E4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6DB6ED1-9537-4A8A-9797-496473940449}:326"/>
  <p:tag name="GENSWF_ADVANCE_TIME" val="7.970"/>
  <p:tag name="TIMING" val="|5.755"/>
  <p:tag name="ISPRING_SLIDE_ID_2" val="{7139CC2A-A7A1-439E-BFE3-9FD7A83EF4B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05DAB1A-8CC0-492F-A63E-824B1576A6B9}:321"/>
  <p:tag name="ISPRING_SLIDE_ID_2" val="{1957550C-783B-4F78-9863-195F8C6B75FF}"/>
  <p:tag name="GENSWF_ADVANCE_TIME" val="383.94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7CC565F-72A7-46F0-A9E0-5B8F5BC01898}:325"/>
  <p:tag name="GENSWF_ADVANCE_TIME" val="21.288"/>
  <p:tag name="TIMING" val="|2.408|2.064|2.078|1.407|1.405|2.486|0.905|1.219|1.049|0.716"/>
  <p:tag name="ISPRING_SLIDE_ID_2" val="{08C5FDDC-0EEE-479C-9C66-1AC38268E98F}"/>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6611F9DA-2698-45EA-B92D-561FBFE9A69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18037</TotalTime>
  <Words>1354</Words>
  <Application>Microsoft Macintosh PowerPoint</Application>
  <PresentationFormat>Widescreen</PresentationFormat>
  <Paragraphs>82</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example</vt:lpstr>
      <vt:lpstr>RMNCAH example</vt:lpstr>
      <vt:lpstr>PowerPoint Presentation</vt:lpstr>
      <vt:lpstr>In 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5.2.3 Sharing settings for category options and data set</dc:title>
  <dc:subject>elearning</dc:subject>
  <dc:creator>Alejandra Avila</dc:creator>
  <cp:lastModifiedBy>Simona Sekerova</cp:lastModifiedBy>
  <cp:revision>481</cp:revision>
  <cp:lastPrinted>2021-06-09T13:32:46Z</cp:lastPrinted>
  <dcterms:created xsi:type="dcterms:W3CDTF">2021-02-03T12:41:27Z</dcterms:created>
  <dcterms:modified xsi:type="dcterms:W3CDTF">2023-04-17T07:03:14Z</dcterms:modified>
</cp:coreProperties>
</file>